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56" r:id="rId2"/>
    <p:sldId id="258" r:id="rId3"/>
    <p:sldId id="257" r:id="rId4"/>
    <p:sldId id="259" r:id="rId5"/>
    <p:sldId id="260" r:id="rId6"/>
    <p:sldId id="261" r:id="rId7"/>
    <p:sldId id="273" r:id="rId8"/>
    <p:sldId id="262" r:id="rId9"/>
    <p:sldId id="267" r:id="rId10"/>
    <p:sldId id="263" r:id="rId11"/>
    <p:sldId id="268" r:id="rId12"/>
    <p:sldId id="264" r:id="rId13"/>
    <p:sldId id="265" r:id="rId14"/>
    <p:sldId id="269" r:id="rId15"/>
    <p:sldId id="266" r:id="rId16"/>
    <p:sldId id="270" r:id="rId17"/>
    <p:sldId id="271" r:id="rId18"/>
    <p:sldId id="275" r:id="rId19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778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2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2820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image" Target="../media/image15.jpg"/><Relationship Id="rId4" Type="http://schemas.openxmlformats.org/officeDocument/2006/relationships/image" Target="../media/image18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image" Target="../media/image15.jpg"/><Relationship Id="rId4" Type="http://schemas.openxmlformats.org/officeDocument/2006/relationships/image" Target="../media/image18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F025129-2FE3-4212-B3FE-A8ACB8C891E0}" type="doc">
      <dgm:prSet loTypeId="urn:microsoft.com/office/officeart/2008/layout/TitlePictureLineup" loCatId="picture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zh-CN" altLang="en-US"/>
        </a:p>
      </dgm:t>
    </dgm:pt>
    <dgm:pt modelId="{E636E7E5-4F5C-4A2E-B83A-AD23FCFAE195}">
      <dgm:prSet phldrT="[文本]"/>
      <dgm:spPr/>
      <dgm:t>
        <a:bodyPr/>
        <a:lstStyle/>
        <a:p>
          <a:r>
            <a:rPr lang="zh-CN" altLang="en-US" dirty="0"/>
            <a:t>叶片图片</a:t>
          </a:r>
        </a:p>
      </dgm:t>
    </dgm:pt>
    <dgm:pt modelId="{A27198D2-C151-4ACA-A5E5-AD5738D1C8DA}" type="parTrans" cxnId="{1DE79766-21AB-4D9C-BE76-10F77FBD6AC6}">
      <dgm:prSet/>
      <dgm:spPr/>
      <dgm:t>
        <a:bodyPr/>
        <a:lstStyle/>
        <a:p>
          <a:endParaRPr lang="zh-CN" altLang="en-US"/>
        </a:p>
      </dgm:t>
    </dgm:pt>
    <dgm:pt modelId="{4FE0055E-FA7C-45EC-AF55-82C1A412EB96}" type="sibTrans" cxnId="{1DE79766-21AB-4D9C-BE76-10F77FBD6AC6}">
      <dgm:prSet/>
      <dgm:spPr/>
      <dgm:t>
        <a:bodyPr/>
        <a:lstStyle/>
        <a:p>
          <a:endParaRPr lang="zh-CN" altLang="en-US"/>
        </a:p>
      </dgm:t>
    </dgm:pt>
    <dgm:pt modelId="{32DFE932-4DFB-4D7F-BC6E-8AFEA4E5E33C}">
      <dgm:prSet phldrT="[文本]"/>
      <dgm:spPr/>
      <dgm:t>
        <a:bodyPr/>
        <a:lstStyle/>
        <a:p>
          <a:r>
            <a:rPr lang="zh-CN" altLang="en-US" dirty="0"/>
            <a:t>一张清晰的叶片照片</a:t>
          </a:r>
        </a:p>
      </dgm:t>
    </dgm:pt>
    <dgm:pt modelId="{8268B700-6E20-423B-AECF-62ABFD02FBB4}" type="parTrans" cxnId="{19E2480E-B362-4E4D-87B6-D07BCED49EA1}">
      <dgm:prSet/>
      <dgm:spPr/>
      <dgm:t>
        <a:bodyPr/>
        <a:lstStyle/>
        <a:p>
          <a:endParaRPr lang="zh-CN" altLang="en-US"/>
        </a:p>
      </dgm:t>
    </dgm:pt>
    <dgm:pt modelId="{C6236B9D-0E4C-4D49-B3E4-48A833A0437D}" type="sibTrans" cxnId="{19E2480E-B362-4E4D-87B6-D07BCED49EA1}">
      <dgm:prSet/>
      <dgm:spPr/>
      <dgm:t>
        <a:bodyPr/>
        <a:lstStyle/>
        <a:p>
          <a:endParaRPr lang="zh-CN" altLang="en-US"/>
        </a:p>
      </dgm:t>
    </dgm:pt>
    <dgm:pt modelId="{7E2573A0-0B60-4E13-9957-3E805DE8C320}">
      <dgm:prSet phldrT="[文本]"/>
      <dgm:spPr/>
      <dgm:t>
        <a:bodyPr/>
        <a:lstStyle/>
        <a:p>
          <a:r>
            <a:rPr lang="zh-CN" altLang="en-US" dirty="0"/>
            <a:t>图片锐化</a:t>
          </a:r>
        </a:p>
      </dgm:t>
    </dgm:pt>
    <dgm:pt modelId="{7237B1D9-FC24-40E6-B013-E82EFE307A31}" type="parTrans" cxnId="{F78FDB7F-3294-433A-A8F7-3A55674BACB4}">
      <dgm:prSet/>
      <dgm:spPr/>
      <dgm:t>
        <a:bodyPr/>
        <a:lstStyle/>
        <a:p>
          <a:endParaRPr lang="zh-CN" altLang="en-US"/>
        </a:p>
      </dgm:t>
    </dgm:pt>
    <dgm:pt modelId="{3C31B115-FE4A-4E16-B551-46D450C510AC}" type="sibTrans" cxnId="{F78FDB7F-3294-433A-A8F7-3A55674BACB4}">
      <dgm:prSet/>
      <dgm:spPr/>
      <dgm:t>
        <a:bodyPr/>
        <a:lstStyle/>
        <a:p>
          <a:endParaRPr lang="zh-CN" altLang="en-US"/>
        </a:p>
      </dgm:t>
    </dgm:pt>
    <dgm:pt modelId="{25279483-339E-4994-8236-6C870BAC8BB2}">
      <dgm:prSet phldrT="[文本]"/>
      <dgm:spPr/>
      <dgm:t>
        <a:bodyPr/>
        <a:lstStyle/>
        <a:p>
          <a:r>
            <a:rPr lang="en-US" altLang="zh-CN" dirty="0"/>
            <a:t>Sobel()</a:t>
          </a:r>
        </a:p>
        <a:p>
          <a:r>
            <a:rPr lang="zh-CN" altLang="en-US" dirty="0"/>
            <a:t>调用</a:t>
          </a:r>
          <a:r>
            <a:rPr lang="en-US" altLang="zh-CN" dirty="0"/>
            <a:t>OpenCV</a:t>
          </a:r>
          <a:endParaRPr lang="zh-CN" altLang="en-US" dirty="0"/>
        </a:p>
      </dgm:t>
    </dgm:pt>
    <dgm:pt modelId="{1DF5903D-C400-45C8-B461-A19F59ED271A}" type="parTrans" cxnId="{DE91B93B-5E46-42E1-9056-58AD8395CF61}">
      <dgm:prSet/>
      <dgm:spPr/>
      <dgm:t>
        <a:bodyPr/>
        <a:lstStyle/>
        <a:p>
          <a:endParaRPr lang="zh-CN" altLang="en-US"/>
        </a:p>
      </dgm:t>
    </dgm:pt>
    <dgm:pt modelId="{ED1E5F9C-B090-4B9D-B8E3-D309364F652A}" type="sibTrans" cxnId="{DE91B93B-5E46-42E1-9056-58AD8395CF61}">
      <dgm:prSet/>
      <dgm:spPr/>
      <dgm:t>
        <a:bodyPr/>
        <a:lstStyle/>
        <a:p>
          <a:endParaRPr lang="zh-CN" altLang="en-US"/>
        </a:p>
      </dgm:t>
    </dgm:pt>
    <dgm:pt modelId="{93D4EF49-7289-496A-8C16-CA5276E38F57}">
      <dgm:prSet phldrT="[文本]"/>
      <dgm:spPr/>
      <dgm:t>
        <a:bodyPr/>
        <a:lstStyle/>
        <a:p>
          <a:r>
            <a:rPr lang="zh-CN" altLang="en-US" dirty="0"/>
            <a:t>边缘检测</a:t>
          </a:r>
        </a:p>
      </dgm:t>
    </dgm:pt>
    <dgm:pt modelId="{E0F6EFB5-1705-404C-AA2E-B2C045005952}" type="parTrans" cxnId="{E8A32D7A-162E-40B3-953C-4D7D402BAD4B}">
      <dgm:prSet/>
      <dgm:spPr/>
      <dgm:t>
        <a:bodyPr/>
        <a:lstStyle/>
        <a:p>
          <a:endParaRPr lang="zh-CN" altLang="en-US"/>
        </a:p>
      </dgm:t>
    </dgm:pt>
    <dgm:pt modelId="{50BBEAC9-76C5-430F-8EDF-6B03B7420D1A}" type="sibTrans" cxnId="{E8A32D7A-162E-40B3-953C-4D7D402BAD4B}">
      <dgm:prSet/>
      <dgm:spPr/>
      <dgm:t>
        <a:bodyPr/>
        <a:lstStyle/>
        <a:p>
          <a:endParaRPr lang="zh-CN" altLang="en-US"/>
        </a:p>
      </dgm:t>
    </dgm:pt>
    <dgm:pt modelId="{C8886C0E-235B-4C29-8CA9-236CF963F7D6}">
      <dgm:prSet phldrT="[文本]"/>
      <dgm:spPr/>
      <dgm:t>
        <a:bodyPr/>
        <a:lstStyle/>
        <a:p>
          <a:r>
            <a:rPr lang="en-US" altLang="zh-CN" dirty="0" err="1"/>
            <a:t>cvCanny</a:t>
          </a:r>
          <a:r>
            <a:rPr lang="en-US" altLang="zh-CN" dirty="0"/>
            <a:t>()</a:t>
          </a:r>
        </a:p>
        <a:p>
          <a:r>
            <a:rPr lang="zh-CN" altLang="en-US" dirty="0"/>
            <a:t>调用</a:t>
          </a:r>
          <a:r>
            <a:rPr lang="en-US" altLang="zh-CN" dirty="0"/>
            <a:t>OpenCV</a:t>
          </a:r>
          <a:endParaRPr lang="zh-CN" altLang="en-US" dirty="0"/>
        </a:p>
      </dgm:t>
    </dgm:pt>
    <dgm:pt modelId="{252D16DB-3B5A-4449-A7AB-C850E1FFF243}" type="parTrans" cxnId="{EF296083-F86B-4A69-98F9-1E196B18468F}">
      <dgm:prSet/>
      <dgm:spPr/>
      <dgm:t>
        <a:bodyPr/>
        <a:lstStyle/>
        <a:p>
          <a:endParaRPr lang="zh-CN" altLang="en-US"/>
        </a:p>
      </dgm:t>
    </dgm:pt>
    <dgm:pt modelId="{DC55C5B9-54FE-4BC4-9DA0-17195B5397B2}" type="sibTrans" cxnId="{EF296083-F86B-4A69-98F9-1E196B18468F}">
      <dgm:prSet/>
      <dgm:spPr/>
      <dgm:t>
        <a:bodyPr/>
        <a:lstStyle/>
        <a:p>
          <a:endParaRPr lang="zh-CN" altLang="en-US"/>
        </a:p>
      </dgm:t>
    </dgm:pt>
    <dgm:pt modelId="{773116D4-E325-49D7-99DA-00F6E04F5D35}">
      <dgm:prSet phldrT="[文本]"/>
      <dgm:spPr/>
      <dgm:t>
        <a:bodyPr/>
        <a:lstStyle/>
        <a:p>
          <a:r>
            <a:rPr lang="zh-CN" altLang="en-US" dirty="0"/>
            <a:t>宽度检测</a:t>
          </a:r>
        </a:p>
      </dgm:t>
    </dgm:pt>
    <dgm:pt modelId="{07AA767B-BA50-496D-9566-A5940772BDD7}" type="parTrans" cxnId="{303C7428-4D5D-4BA5-858C-FDF24DFADD77}">
      <dgm:prSet/>
      <dgm:spPr/>
      <dgm:t>
        <a:bodyPr/>
        <a:lstStyle/>
        <a:p>
          <a:endParaRPr lang="zh-CN" altLang="en-US"/>
        </a:p>
      </dgm:t>
    </dgm:pt>
    <dgm:pt modelId="{DC701A30-FCC6-4DEF-8E2B-9299FAE41BB9}" type="sibTrans" cxnId="{303C7428-4D5D-4BA5-858C-FDF24DFADD77}">
      <dgm:prSet/>
      <dgm:spPr/>
      <dgm:t>
        <a:bodyPr/>
        <a:lstStyle/>
        <a:p>
          <a:endParaRPr lang="zh-CN" altLang="en-US"/>
        </a:p>
      </dgm:t>
    </dgm:pt>
    <dgm:pt modelId="{37BA5010-7851-44B1-BB32-B37A27362B89}">
      <dgm:prSet phldrT="[文本]"/>
      <dgm:spPr/>
      <dgm:t>
        <a:bodyPr/>
        <a:lstStyle/>
        <a:p>
          <a:endParaRPr lang="zh-CN" altLang="en-US" dirty="0"/>
        </a:p>
      </dgm:t>
    </dgm:pt>
    <dgm:pt modelId="{56CFA604-353E-40F4-B1C6-72488C9A95AA}" type="parTrans" cxnId="{A6850458-D979-460E-A457-10282B332581}">
      <dgm:prSet/>
      <dgm:spPr/>
      <dgm:t>
        <a:bodyPr/>
        <a:lstStyle/>
        <a:p>
          <a:endParaRPr lang="zh-CN" altLang="en-US"/>
        </a:p>
      </dgm:t>
    </dgm:pt>
    <dgm:pt modelId="{E4C131DA-833C-4DA1-80B3-B8504E146DB0}" type="sibTrans" cxnId="{A6850458-D979-460E-A457-10282B332581}">
      <dgm:prSet/>
      <dgm:spPr/>
      <dgm:t>
        <a:bodyPr/>
        <a:lstStyle/>
        <a:p>
          <a:endParaRPr lang="zh-CN" altLang="en-US"/>
        </a:p>
      </dgm:t>
    </dgm:pt>
    <dgm:pt modelId="{38122C4E-6341-4771-8777-89631C30393F}">
      <dgm:prSet phldrT="[文本]"/>
      <dgm:spPr/>
      <dgm:t>
        <a:bodyPr/>
        <a:lstStyle/>
        <a:p>
          <a:endParaRPr lang="zh-CN" altLang="en-US" dirty="0"/>
        </a:p>
      </dgm:t>
    </dgm:pt>
    <dgm:pt modelId="{6FA52A4E-AB3F-47FA-A436-5797F3C3CC40}" type="parTrans" cxnId="{538285A8-F729-4CE9-96D3-C40B180B2AF5}">
      <dgm:prSet/>
      <dgm:spPr/>
      <dgm:t>
        <a:bodyPr/>
        <a:lstStyle/>
        <a:p>
          <a:endParaRPr lang="zh-CN" altLang="en-US"/>
        </a:p>
      </dgm:t>
    </dgm:pt>
    <dgm:pt modelId="{CDD5CA3B-2CF9-4EE5-9A70-C00965A7105D}" type="sibTrans" cxnId="{538285A8-F729-4CE9-96D3-C40B180B2AF5}">
      <dgm:prSet/>
      <dgm:spPr/>
      <dgm:t>
        <a:bodyPr/>
        <a:lstStyle/>
        <a:p>
          <a:endParaRPr lang="zh-CN" altLang="en-US"/>
        </a:p>
      </dgm:t>
    </dgm:pt>
    <dgm:pt modelId="{B31B5141-C4A3-4210-AD80-4BC1C48084C1}">
      <dgm:prSet phldrT="[文本]"/>
      <dgm:spPr/>
      <dgm:t>
        <a:bodyPr/>
        <a:lstStyle/>
        <a:p>
          <a:endParaRPr lang="zh-CN" altLang="en-US" dirty="0"/>
        </a:p>
      </dgm:t>
    </dgm:pt>
    <dgm:pt modelId="{CE071E14-4139-43C6-9137-33A192A1F30A}" type="parTrans" cxnId="{F3E039BC-C6CD-4F10-8560-EC050DCD3C67}">
      <dgm:prSet/>
      <dgm:spPr/>
      <dgm:t>
        <a:bodyPr/>
        <a:lstStyle/>
        <a:p>
          <a:endParaRPr lang="zh-CN" altLang="en-US"/>
        </a:p>
      </dgm:t>
    </dgm:pt>
    <dgm:pt modelId="{466509A3-FE99-4910-A41F-998F53EFC762}" type="sibTrans" cxnId="{F3E039BC-C6CD-4F10-8560-EC050DCD3C67}">
      <dgm:prSet/>
      <dgm:spPr/>
      <dgm:t>
        <a:bodyPr/>
        <a:lstStyle/>
        <a:p>
          <a:endParaRPr lang="zh-CN" altLang="en-US"/>
        </a:p>
      </dgm:t>
    </dgm:pt>
    <dgm:pt modelId="{CBD3C9EB-024D-4E1E-8579-1E556E113ADF}">
      <dgm:prSet phldrT="[文本]"/>
      <dgm:spPr/>
      <dgm:t>
        <a:bodyPr/>
        <a:lstStyle/>
        <a:p>
          <a:r>
            <a:rPr lang="zh-CN" altLang="en-US" dirty="0"/>
            <a:t>检测每一行轮廓的宽度，逐层建立顶点</a:t>
          </a:r>
        </a:p>
      </dgm:t>
    </dgm:pt>
    <dgm:pt modelId="{B6CC15A5-02BB-49EB-8430-8C43E69CDA23}" type="parTrans" cxnId="{3A033BE1-55BD-4419-BC86-7D2AE7796711}">
      <dgm:prSet/>
      <dgm:spPr/>
      <dgm:t>
        <a:bodyPr/>
        <a:lstStyle/>
        <a:p>
          <a:endParaRPr lang="zh-CN" altLang="en-US"/>
        </a:p>
      </dgm:t>
    </dgm:pt>
    <dgm:pt modelId="{B1AB05DD-ED0C-47BC-9AB1-B2A08C6EAA70}" type="sibTrans" cxnId="{3A033BE1-55BD-4419-BC86-7D2AE7796711}">
      <dgm:prSet/>
      <dgm:spPr/>
      <dgm:t>
        <a:bodyPr/>
        <a:lstStyle/>
        <a:p>
          <a:endParaRPr lang="zh-CN" altLang="en-US"/>
        </a:p>
      </dgm:t>
    </dgm:pt>
    <dgm:pt modelId="{90CCFF72-CAF8-4D99-9D27-E78D06F3B982}">
      <dgm:prSet phldrT="[文本]"/>
      <dgm:spPr/>
      <dgm:t>
        <a:bodyPr/>
        <a:lstStyle/>
        <a:p>
          <a:endParaRPr lang="zh-CN" altLang="en-US" dirty="0"/>
        </a:p>
      </dgm:t>
    </dgm:pt>
    <dgm:pt modelId="{390D6792-8A7F-497F-8CEC-9C5B62729480}" type="parTrans" cxnId="{DDC2DA7B-916B-4B28-8EAA-50F32CC923F2}">
      <dgm:prSet/>
      <dgm:spPr/>
      <dgm:t>
        <a:bodyPr/>
        <a:lstStyle/>
        <a:p>
          <a:endParaRPr lang="zh-CN" altLang="en-US"/>
        </a:p>
      </dgm:t>
    </dgm:pt>
    <dgm:pt modelId="{5C7B46BB-76F9-4460-89EB-54648E7C19B5}" type="sibTrans" cxnId="{DDC2DA7B-916B-4B28-8EAA-50F32CC923F2}">
      <dgm:prSet/>
      <dgm:spPr/>
      <dgm:t>
        <a:bodyPr/>
        <a:lstStyle/>
        <a:p>
          <a:endParaRPr lang="zh-CN" altLang="en-US"/>
        </a:p>
      </dgm:t>
    </dgm:pt>
    <dgm:pt modelId="{2C778E1D-9BD4-4773-895B-0216F88D4DB5}" type="pres">
      <dgm:prSet presAssocID="{0F025129-2FE3-4212-B3FE-A8ACB8C891E0}" presName="Name0" presStyleCnt="0">
        <dgm:presLayoutVars>
          <dgm:dir/>
        </dgm:presLayoutVars>
      </dgm:prSet>
      <dgm:spPr/>
    </dgm:pt>
    <dgm:pt modelId="{14BEBD51-E0AE-4655-A63C-72BC228F9C35}" type="pres">
      <dgm:prSet presAssocID="{E636E7E5-4F5C-4A2E-B83A-AD23FCFAE195}" presName="composite" presStyleCnt="0"/>
      <dgm:spPr/>
    </dgm:pt>
    <dgm:pt modelId="{5F0CE16D-C2AD-4F71-84E0-1BF14A1BAA59}" type="pres">
      <dgm:prSet presAssocID="{E636E7E5-4F5C-4A2E-B83A-AD23FCFAE195}" presName="Accent" presStyleLbl="alignAcc1" presStyleIdx="0" presStyleCnt="4"/>
      <dgm:spPr/>
    </dgm:pt>
    <dgm:pt modelId="{AEC15753-9D3B-4739-AD1D-D40200BE655F}" type="pres">
      <dgm:prSet presAssocID="{E636E7E5-4F5C-4A2E-B83A-AD23FCFAE195}" presName="Image" presStyleLbl="node1" presStyleIdx="0" presStyleCnt="4" custFlipVert="1" custScaleX="111757" custScaleY="116543" custLinFactNeighborX="626" custLinFactNeighborY="10548"/>
      <dgm:spPr>
        <a:blipFill dpi="0" rotWithShape="1">
          <a:blip xmlns:r="http://schemas.openxmlformats.org/officeDocument/2006/relationships" r:embed="rId1"/>
          <a:srcRect/>
          <a:stretch>
            <a:fillRect l="18229" t="453" r="17262" b="-13987"/>
          </a:stretch>
        </a:blipFill>
      </dgm:spPr>
    </dgm:pt>
    <dgm:pt modelId="{0EDA0F02-161C-4D98-8760-FCD422D67445}" type="pres">
      <dgm:prSet presAssocID="{E636E7E5-4F5C-4A2E-B83A-AD23FCFAE195}" presName="Child" presStyleLbl="revTx" presStyleIdx="0" presStyleCnt="4">
        <dgm:presLayoutVars>
          <dgm:bulletEnabled val="1"/>
        </dgm:presLayoutVars>
      </dgm:prSet>
      <dgm:spPr/>
    </dgm:pt>
    <dgm:pt modelId="{B98DE484-8386-4E4E-8372-96E283666136}" type="pres">
      <dgm:prSet presAssocID="{E636E7E5-4F5C-4A2E-B83A-AD23FCFAE195}" presName="Parent" presStyleLbl="alignNode1" presStyleIdx="0" presStyleCnt="4">
        <dgm:presLayoutVars>
          <dgm:bulletEnabled val="1"/>
        </dgm:presLayoutVars>
      </dgm:prSet>
      <dgm:spPr/>
    </dgm:pt>
    <dgm:pt modelId="{0A5B4590-D518-4C0D-816A-6DDD5DB708B6}" type="pres">
      <dgm:prSet presAssocID="{4FE0055E-FA7C-45EC-AF55-82C1A412EB96}" presName="sibTrans" presStyleCnt="0"/>
      <dgm:spPr/>
    </dgm:pt>
    <dgm:pt modelId="{04152E02-C14D-443C-960D-CAB0C654C68B}" type="pres">
      <dgm:prSet presAssocID="{7E2573A0-0B60-4E13-9957-3E805DE8C320}" presName="composite" presStyleCnt="0"/>
      <dgm:spPr/>
    </dgm:pt>
    <dgm:pt modelId="{30216D83-44AF-4480-9D57-9B3692E853FD}" type="pres">
      <dgm:prSet presAssocID="{7E2573A0-0B60-4E13-9957-3E805DE8C320}" presName="Accent" presStyleLbl="alignAcc1" presStyleIdx="1" presStyleCnt="4"/>
      <dgm:spPr/>
    </dgm:pt>
    <dgm:pt modelId="{21D99F5E-5A0A-4DAC-A490-8646D996E528}" type="pres">
      <dgm:prSet presAssocID="{7E2573A0-0B60-4E13-9957-3E805DE8C320}" presName="Image" presStyleLbl="node1" presStyleIdx="1" presStyleCnt="4" custFlipVert="1" custScaleX="111757" custScaleY="116543" custLinFactNeighborX="-4103" custLinFactNeighborY="10548"/>
      <dgm:spPr>
        <a:blipFill dpi="0" rotWithShape="1">
          <a:blip xmlns:r="http://schemas.openxmlformats.org/officeDocument/2006/relationships" r:embed="rId2"/>
          <a:srcRect/>
          <a:stretch>
            <a:fillRect l="21147" t="-693" r="15591" b="-10647"/>
          </a:stretch>
        </a:blipFill>
      </dgm:spPr>
    </dgm:pt>
    <dgm:pt modelId="{BDAC70BA-243D-4F90-90C4-72E500EBBB5E}" type="pres">
      <dgm:prSet presAssocID="{7E2573A0-0B60-4E13-9957-3E805DE8C320}" presName="Child" presStyleLbl="revTx" presStyleIdx="1" presStyleCnt="4">
        <dgm:presLayoutVars>
          <dgm:bulletEnabled val="1"/>
        </dgm:presLayoutVars>
      </dgm:prSet>
      <dgm:spPr/>
    </dgm:pt>
    <dgm:pt modelId="{5A801A93-B3D9-4B3B-A215-5197DE1CFA54}" type="pres">
      <dgm:prSet presAssocID="{7E2573A0-0B60-4E13-9957-3E805DE8C320}" presName="Parent" presStyleLbl="alignNode1" presStyleIdx="1" presStyleCnt="4">
        <dgm:presLayoutVars>
          <dgm:bulletEnabled val="1"/>
        </dgm:presLayoutVars>
      </dgm:prSet>
      <dgm:spPr/>
    </dgm:pt>
    <dgm:pt modelId="{A58813CB-7FDC-4F74-93EA-DC4FBD669C0D}" type="pres">
      <dgm:prSet presAssocID="{3C31B115-FE4A-4E16-B551-46D450C510AC}" presName="sibTrans" presStyleCnt="0"/>
      <dgm:spPr/>
    </dgm:pt>
    <dgm:pt modelId="{31BE7E17-7613-4273-B7C3-E24233FD524F}" type="pres">
      <dgm:prSet presAssocID="{93D4EF49-7289-496A-8C16-CA5276E38F57}" presName="composite" presStyleCnt="0"/>
      <dgm:spPr/>
    </dgm:pt>
    <dgm:pt modelId="{343CA782-CD0B-492D-9DA6-F042884125D7}" type="pres">
      <dgm:prSet presAssocID="{93D4EF49-7289-496A-8C16-CA5276E38F57}" presName="Accent" presStyleLbl="alignAcc1" presStyleIdx="2" presStyleCnt="4"/>
      <dgm:spPr/>
    </dgm:pt>
    <dgm:pt modelId="{96BA365E-EFF3-42BD-AD42-4DE1BD638E1B}" type="pres">
      <dgm:prSet presAssocID="{93D4EF49-7289-496A-8C16-CA5276E38F57}" presName="Image" presStyleLbl="node1" presStyleIdx="2" presStyleCnt="4" custFlipVert="1" custScaleX="111757" custScaleY="116543" custLinFactNeighborX="-4103" custLinFactNeighborY="10548"/>
      <dgm:spPr>
        <a:blipFill dpi="0" rotWithShape="1">
          <a:blip xmlns:r="http://schemas.openxmlformats.org/officeDocument/2006/relationships" r:embed="rId3"/>
          <a:srcRect/>
          <a:stretch>
            <a:fillRect l="18752" t="244" r="16865" b="-13556"/>
          </a:stretch>
        </a:blipFill>
      </dgm:spPr>
    </dgm:pt>
    <dgm:pt modelId="{BD494F1F-0555-4025-8F7C-152EB2AE2468}" type="pres">
      <dgm:prSet presAssocID="{93D4EF49-7289-496A-8C16-CA5276E38F57}" presName="Child" presStyleLbl="revTx" presStyleIdx="2" presStyleCnt="4">
        <dgm:presLayoutVars>
          <dgm:bulletEnabled val="1"/>
        </dgm:presLayoutVars>
      </dgm:prSet>
      <dgm:spPr/>
    </dgm:pt>
    <dgm:pt modelId="{765A7D44-623C-47B6-9047-2B3DE18779A4}" type="pres">
      <dgm:prSet presAssocID="{93D4EF49-7289-496A-8C16-CA5276E38F57}" presName="Parent" presStyleLbl="alignNode1" presStyleIdx="2" presStyleCnt="4">
        <dgm:presLayoutVars>
          <dgm:bulletEnabled val="1"/>
        </dgm:presLayoutVars>
      </dgm:prSet>
      <dgm:spPr/>
    </dgm:pt>
    <dgm:pt modelId="{3AA2AA97-F285-4E5C-9908-FF76FA0D279A}" type="pres">
      <dgm:prSet presAssocID="{50BBEAC9-76C5-430F-8EDF-6B03B7420D1A}" presName="sibTrans" presStyleCnt="0"/>
      <dgm:spPr/>
    </dgm:pt>
    <dgm:pt modelId="{70EB249A-A7C2-49C1-906B-E3CCCF8E707D}" type="pres">
      <dgm:prSet presAssocID="{773116D4-E325-49D7-99DA-00F6E04F5D35}" presName="composite" presStyleCnt="0"/>
      <dgm:spPr/>
    </dgm:pt>
    <dgm:pt modelId="{B1A1E664-E223-4C1E-A0A5-81D041C4DE83}" type="pres">
      <dgm:prSet presAssocID="{773116D4-E325-49D7-99DA-00F6E04F5D35}" presName="Accent" presStyleLbl="alignAcc1" presStyleIdx="3" presStyleCnt="4"/>
      <dgm:spPr/>
    </dgm:pt>
    <dgm:pt modelId="{E6EDDE0E-40BC-4223-9212-0FFC7D0AB597}" type="pres">
      <dgm:prSet presAssocID="{773116D4-E325-49D7-99DA-00F6E04F5D35}" presName="Image" presStyleLbl="node1" presStyleIdx="3" presStyleCnt="4" custScaleX="111757" custScaleY="116543" custLinFactNeighborX="-4103" custLinFactNeighborY="10548"/>
      <dgm:spPr>
        <a:blipFill dpi="0" rotWithShape="1">
          <a:blip xmlns:r="http://schemas.openxmlformats.org/officeDocument/2006/relationships" r:embed="rId4"/>
          <a:srcRect/>
          <a:stretch>
            <a:fillRect l="15562" t="-853" r="12444" b="59"/>
          </a:stretch>
        </a:blipFill>
      </dgm:spPr>
    </dgm:pt>
    <dgm:pt modelId="{1A4AAE1E-6363-4710-86C6-45F6A552FB34}" type="pres">
      <dgm:prSet presAssocID="{773116D4-E325-49D7-99DA-00F6E04F5D35}" presName="Child" presStyleLbl="revTx" presStyleIdx="3" presStyleCnt="4">
        <dgm:presLayoutVars>
          <dgm:bulletEnabled val="1"/>
        </dgm:presLayoutVars>
      </dgm:prSet>
      <dgm:spPr/>
    </dgm:pt>
    <dgm:pt modelId="{C21E0415-69F4-4089-8928-DFFCAE3121B8}" type="pres">
      <dgm:prSet presAssocID="{773116D4-E325-49D7-99DA-00F6E04F5D35}" presName="Parent" presStyleLbl="alignNode1" presStyleIdx="3" presStyleCnt="4">
        <dgm:presLayoutVars>
          <dgm:bulletEnabled val="1"/>
        </dgm:presLayoutVars>
      </dgm:prSet>
      <dgm:spPr/>
    </dgm:pt>
  </dgm:ptLst>
  <dgm:cxnLst>
    <dgm:cxn modelId="{A2446401-6CC2-4344-90CB-E4BA751C70BF}" type="presOf" srcId="{38122C4E-6341-4771-8777-89631C30393F}" destId="{BDAC70BA-243D-4F90-90C4-72E500EBBB5E}" srcOrd="0" destOrd="0" presId="urn:microsoft.com/office/officeart/2008/layout/TitlePictureLineup"/>
    <dgm:cxn modelId="{19E2480E-B362-4E4D-87B6-D07BCED49EA1}" srcId="{E636E7E5-4F5C-4A2E-B83A-AD23FCFAE195}" destId="{32DFE932-4DFB-4D7F-BC6E-8AFEA4E5E33C}" srcOrd="1" destOrd="0" parTransId="{8268B700-6E20-423B-AECF-62ABFD02FBB4}" sibTransId="{C6236B9D-0E4C-4D49-B3E4-48A833A0437D}"/>
    <dgm:cxn modelId="{7DBCFA21-1CE4-429D-97F0-5D02E7DE109A}" type="presOf" srcId="{CBD3C9EB-024D-4E1E-8579-1E556E113ADF}" destId="{1A4AAE1E-6363-4710-86C6-45F6A552FB34}" srcOrd="0" destOrd="1" presId="urn:microsoft.com/office/officeart/2008/layout/TitlePictureLineup"/>
    <dgm:cxn modelId="{5CFAA223-3917-42AE-BA62-89D409CDCC51}" type="presOf" srcId="{773116D4-E325-49D7-99DA-00F6E04F5D35}" destId="{C21E0415-69F4-4089-8928-DFFCAE3121B8}" srcOrd="0" destOrd="0" presId="urn:microsoft.com/office/officeart/2008/layout/TitlePictureLineup"/>
    <dgm:cxn modelId="{303C7428-4D5D-4BA5-858C-FDF24DFADD77}" srcId="{0F025129-2FE3-4212-B3FE-A8ACB8C891E0}" destId="{773116D4-E325-49D7-99DA-00F6E04F5D35}" srcOrd="3" destOrd="0" parTransId="{07AA767B-BA50-496D-9566-A5940772BDD7}" sibTransId="{DC701A30-FCC6-4DEF-8E2B-9299FAE41BB9}"/>
    <dgm:cxn modelId="{37206B38-8455-4F45-969B-88DA5495C3DE}" type="presOf" srcId="{C8886C0E-235B-4C29-8CA9-236CF963F7D6}" destId="{BD494F1F-0555-4025-8F7C-152EB2AE2468}" srcOrd="0" destOrd="1" presId="urn:microsoft.com/office/officeart/2008/layout/TitlePictureLineup"/>
    <dgm:cxn modelId="{DE91B93B-5E46-42E1-9056-58AD8395CF61}" srcId="{7E2573A0-0B60-4E13-9957-3E805DE8C320}" destId="{25279483-339E-4994-8236-6C870BAC8BB2}" srcOrd="1" destOrd="0" parTransId="{1DF5903D-C400-45C8-B461-A19F59ED271A}" sibTransId="{ED1E5F9C-B090-4B9D-B8E3-D309364F652A}"/>
    <dgm:cxn modelId="{3231385C-7A4F-4F2F-A5C8-E9706BB04FF4}" type="presOf" srcId="{B31B5141-C4A3-4210-AD80-4BC1C48084C1}" destId="{BD494F1F-0555-4025-8F7C-152EB2AE2468}" srcOrd="0" destOrd="0" presId="urn:microsoft.com/office/officeart/2008/layout/TitlePictureLineup"/>
    <dgm:cxn modelId="{488FC862-5709-4A77-B306-E1FE6AD1C178}" type="presOf" srcId="{E636E7E5-4F5C-4A2E-B83A-AD23FCFAE195}" destId="{B98DE484-8386-4E4E-8372-96E283666136}" srcOrd="0" destOrd="0" presId="urn:microsoft.com/office/officeart/2008/layout/TitlePictureLineup"/>
    <dgm:cxn modelId="{1DE79766-21AB-4D9C-BE76-10F77FBD6AC6}" srcId="{0F025129-2FE3-4212-B3FE-A8ACB8C891E0}" destId="{E636E7E5-4F5C-4A2E-B83A-AD23FCFAE195}" srcOrd="0" destOrd="0" parTransId="{A27198D2-C151-4ACA-A5E5-AD5738D1C8DA}" sibTransId="{4FE0055E-FA7C-45EC-AF55-82C1A412EB96}"/>
    <dgm:cxn modelId="{D0EE5577-FE56-4FC7-AFE3-B01B040AD504}" type="presOf" srcId="{37BA5010-7851-44B1-BB32-B37A27362B89}" destId="{0EDA0F02-161C-4D98-8760-FCD422D67445}" srcOrd="0" destOrd="0" presId="urn:microsoft.com/office/officeart/2008/layout/TitlePictureLineup"/>
    <dgm:cxn modelId="{A6850458-D979-460E-A457-10282B332581}" srcId="{E636E7E5-4F5C-4A2E-B83A-AD23FCFAE195}" destId="{37BA5010-7851-44B1-BB32-B37A27362B89}" srcOrd="0" destOrd="0" parTransId="{56CFA604-353E-40F4-B1C6-72488C9A95AA}" sibTransId="{E4C131DA-833C-4DA1-80B3-B8504E146DB0}"/>
    <dgm:cxn modelId="{E5F17059-1463-4BFB-B40B-435D6883F46C}" type="presOf" srcId="{7E2573A0-0B60-4E13-9957-3E805DE8C320}" destId="{5A801A93-B3D9-4B3B-A215-5197DE1CFA54}" srcOrd="0" destOrd="0" presId="urn:microsoft.com/office/officeart/2008/layout/TitlePictureLineup"/>
    <dgm:cxn modelId="{E8A32D7A-162E-40B3-953C-4D7D402BAD4B}" srcId="{0F025129-2FE3-4212-B3FE-A8ACB8C891E0}" destId="{93D4EF49-7289-496A-8C16-CA5276E38F57}" srcOrd="2" destOrd="0" parTransId="{E0F6EFB5-1705-404C-AA2E-B2C045005952}" sibTransId="{50BBEAC9-76C5-430F-8EDF-6B03B7420D1A}"/>
    <dgm:cxn modelId="{DDC2DA7B-916B-4B28-8EAA-50F32CC923F2}" srcId="{773116D4-E325-49D7-99DA-00F6E04F5D35}" destId="{90CCFF72-CAF8-4D99-9D27-E78D06F3B982}" srcOrd="0" destOrd="0" parTransId="{390D6792-8A7F-497F-8CEC-9C5B62729480}" sibTransId="{5C7B46BB-76F9-4460-89EB-54648E7C19B5}"/>
    <dgm:cxn modelId="{F78FDB7F-3294-433A-A8F7-3A55674BACB4}" srcId="{0F025129-2FE3-4212-B3FE-A8ACB8C891E0}" destId="{7E2573A0-0B60-4E13-9957-3E805DE8C320}" srcOrd="1" destOrd="0" parTransId="{7237B1D9-FC24-40E6-B013-E82EFE307A31}" sibTransId="{3C31B115-FE4A-4E16-B551-46D450C510AC}"/>
    <dgm:cxn modelId="{EF296083-F86B-4A69-98F9-1E196B18468F}" srcId="{93D4EF49-7289-496A-8C16-CA5276E38F57}" destId="{C8886C0E-235B-4C29-8CA9-236CF963F7D6}" srcOrd="1" destOrd="0" parTransId="{252D16DB-3B5A-4449-A7AB-C850E1FFF243}" sibTransId="{DC55C5B9-54FE-4BC4-9DA0-17195B5397B2}"/>
    <dgm:cxn modelId="{D468458C-572C-408C-B93A-F876F2990AFD}" type="presOf" srcId="{90CCFF72-CAF8-4D99-9D27-E78D06F3B982}" destId="{1A4AAE1E-6363-4710-86C6-45F6A552FB34}" srcOrd="0" destOrd="0" presId="urn:microsoft.com/office/officeart/2008/layout/TitlePictureLineup"/>
    <dgm:cxn modelId="{0B7C919B-CA81-49D9-B855-23B0B9B43A05}" type="presOf" srcId="{25279483-339E-4994-8236-6C870BAC8BB2}" destId="{BDAC70BA-243D-4F90-90C4-72E500EBBB5E}" srcOrd="0" destOrd="1" presId="urn:microsoft.com/office/officeart/2008/layout/TitlePictureLineup"/>
    <dgm:cxn modelId="{538285A8-F729-4CE9-96D3-C40B180B2AF5}" srcId="{7E2573A0-0B60-4E13-9957-3E805DE8C320}" destId="{38122C4E-6341-4771-8777-89631C30393F}" srcOrd="0" destOrd="0" parTransId="{6FA52A4E-AB3F-47FA-A436-5797F3C3CC40}" sibTransId="{CDD5CA3B-2CF9-4EE5-9A70-C00965A7105D}"/>
    <dgm:cxn modelId="{F3E039BC-C6CD-4F10-8560-EC050DCD3C67}" srcId="{93D4EF49-7289-496A-8C16-CA5276E38F57}" destId="{B31B5141-C4A3-4210-AD80-4BC1C48084C1}" srcOrd="0" destOrd="0" parTransId="{CE071E14-4139-43C6-9137-33A192A1F30A}" sibTransId="{466509A3-FE99-4910-A41F-998F53EFC762}"/>
    <dgm:cxn modelId="{AC3CC4D4-0ED7-481C-8727-0CB6F3A7A1F3}" type="presOf" srcId="{93D4EF49-7289-496A-8C16-CA5276E38F57}" destId="{765A7D44-623C-47B6-9047-2B3DE18779A4}" srcOrd="0" destOrd="0" presId="urn:microsoft.com/office/officeart/2008/layout/TitlePictureLineup"/>
    <dgm:cxn modelId="{C8CF24DD-8D2D-40C3-8011-82166F1BF1EA}" type="presOf" srcId="{0F025129-2FE3-4212-B3FE-A8ACB8C891E0}" destId="{2C778E1D-9BD4-4773-895B-0216F88D4DB5}" srcOrd="0" destOrd="0" presId="urn:microsoft.com/office/officeart/2008/layout/TitlePictureLineup"/>
    <dgm:cxn modelId="{3A033BE1-55BD-4419-BC86-7D2AE7796711}" srcId="{773116D4-E325-49D7-99DA-00F6E04F5D35}" destId="{CBD3C9EB-024D-4E1E-8579-1E556E113ADF}" srcOrd="1" destOrd="0" parTransId="{B6CC15A5-02BB-49EB-8430-8C43E69CDA23}" sibTransId="{B1AB05DD-ED0C-47BC-9AB1-B2A08C6EAA70}"/>
    <dgm:cxn modelId="{5FB84AE8-D46B-4E11-92BF-DA0D00DF60F4}" type="presOf" srcId="{32DFE932-4DFB-4D7F-BC6E-8AFEA4E5E33C}" destId="{0EDA0F02-161C-4D98-8760-FCD422D67445}" srcOrd="0" destOrd="1" presId="urn:microsoft.com/office/officeart/2008/layout/TitlePictureLineup"/>
    <dgm:cxn modelId="{FA08E03D-ADA9-449B-A3B3-E2E24C92A398}" type="presParOf" srcId="{2C778E1D-9BD4-4773-895B-0216F88D4DB5}" destId="{14BEBD51-E0AE-4655-A63C-72BC228F9C35}" srcOrd="0" destOrd="0" presId="urn:microsoft.com/office/officeart/2008/layout/TitlePictureLineup"/>
    <dgm:cxn modelId="{2EC10B43-7BA3-4F37-903A-A611D374C8F6}" type="presParOf" srcId="{14BEBD51-E0AE-4655-A63C-72BC228F9C35}" destId="{5F0CE16D-C2AD-4F71-84E0-1BF14A1BAA59}" srcOrd="0" destOrd="0" presId="urn:microsoft.com/office/officeart/2008/layout/TitlePictureLineup"/>
    <dgm:cxn modelId="{F2638B52-5124-4EAA-ADCD-2A3FF3AD6B2E}" type="presParOf" srcId="{14BEBD51-E0AE-4655-A63C-72BC228F9C35}" destId="{AEC15753-9D3B-4739-AD1D-D40200BE655F}" srcOrd="1" destOrd="0" presId="urn:microsoft.com/office/officeart/2008/layout/TitlePictureLineup"/>
    <dgm:cxn modelId="{743983BC-197A-47DB-B303-7509FAB05CD7}" type="presParOf" srcId="{14BEBD51-E0AE-4655-A63C-72BC228F9C35}" destId="{0EDA0F02-161C-4D98-8760-FCD422D67445}" srcOrd="2" destOrd="0" presId="urn:microsoft.com/office/officeart/2008/layout/TitlePictureLineup"/>
    <dgm:cxn modelId="{6A1B7F06-36EF-4943-A48A-C2D912CF53A8}" type="presParOf" srcId="{14BEBD51-E0AE-4655-A63C-72BC228F9C35}" destId="{B98DE484-8386-4E4E-8372-96E283666136}" srcOrd="3" destOrd="0" presId="urn:microsoft.com/office/officeart/2008/layout/TitlePictureLineup"/>
    <dgm:cxn modelId="{83E1B7BF-CD3C-49A9-A0B9-D09173DCC0C1}" type="presParOf" srcId="{2C778E1D-9BD4-4773-895B-0216F88D4DB5}" destId="{0A5B4590-D518-4C0D-816A-6DDD5DB708B6}" srcOrd="1" destOrd="0" presId="urn:microsoft.com/office/officeart/2008/layout/TitlePictureLineup"/>
    <dgm:cxn modelId="{351BAA53-B28F-4069-B515-7EFBC7380E7C}" type="presParOf" srcId="{2C778E1D-9BD4-4773-895B-0216F88D4DB5}" destId="{04152E02-C14D-443C-960D-CAB0C654C68B}" srcOrd="2" destOrd="0" presId="urn:microsoft.com/office/officeart/2008/layout/TitlePictureLineup"/>
    <dgm:cxn modelId="{890F5190-67B8-47B5-8990-4F18BE50A3B9}" type="presParOf" srcId="{04152E02-C14D-443C-960D-CAB0C654C68B}" destId="{30216D83-44AF-4480-9D57-9B3692E853FD}" srcOrd="0" destOrd="0" presId="urn:microsoft.com/office/officeart/2008/layout/TitlePictureLineup"/>
    <dgm:cxn modelId="{ECD5F190-E54F-41C6-BD30-125031BD45BF}" type="presParOf" srcId="{04152E02-C14D-443C-960D-CAB0C654C68B}" destId="{21D99F5E-5A0A-4DAC-A490-8646D996E528}" srcOrd="1" destOrd="0" presId="urn:microsoft.com/office/officeart/2008/layout/TitlePictureLineup"/>
    <dgm:cxn modelId="{4382D0B8-E866-4CFE-8DBF-DD3A0E08740E}" type="presParOf" srcId="{04152E02-C14D-443C-960D-CAB0C654C68B}" destId="{BDAC70BA-243D-4F90-90C4-72E500EBBB5E}" srcOrd="2" destOrd="0" presId="urn:microsoft.com/office/officeart/2008/layout/TitlePictureLineup"/>
    <dgm:cxn modelId="{8A45D07B-C516-4ABF-B0D2-401B6E2609CB}" type="presParOf" srcId="{04152E02-C14D-443C-960D-CAB0C654C68B}" destId="{5A801A93-B3D9-4B3B-A215-5197DE1CFA54}" srcOrd="3" destOrd="0" presId="urn:microsoft.com/office/officeart/2008/layout/TitlePictureLineup"/>
    <dgm:cxn modelId="{E308D743-0A27-43F1-A790-490982C3B71E}" type="presParOf" srcId="{2C778E1D-9BD4-4773-895B-0216F88D4DB5}" destId="{A58813CB-7FDC-4F74-93EA-DC4FBD669C0D}" srcOrd="3" destOrd="0" presId="urn:microsoft.com/office/officeart/2008/layout/TitlePictureLineup"/>
    <dgm:cxn modelId="{5937D678-8BBD-4313-8503-93B2C9B2EE72}" type="presParOf" srcId="{2C778E1D-9BD4-4773-895B-0216F88D4DB5}" destId="{31BE7E17-7613-4273-B7C3-E24233FD524F}" srcOrd="4" destOrd="0" presId="urn:microsoft.com/office/officeart/2008/layout/TitlePictureLineup"/>
    <dgm:cxn modelId="{AC792B31-74A8-46CA-8299-42AA30428AED}" type="presParOf" srcId="{31BE7E17-7613-4273-B7C3-E24233FD524F}" destId="{343CA782-CD0B-492D-9DA6-F042884125D7}" srcOrd="0" destOrd="0" presId="urn:microsoft.com/office/officeart/2008/layout/TitlePictureLineup"/>
    <dgm:cxn modelId="{C8D2A639-3C60-4C57-B031-34F5AD1CFCDF}" type="presParOf" srcId="{31BE7E17-7613-4273-B7C3-E24233FD524F}" destId="{96BA365E-EFF3-42BD-AD42-4DE1BD638E1B}" srcOrd="1" destOrd="0" presId="urn:microsoft.com/office/officeart/2008/layout/TitlePictureLineup"/>
    <dgm:cxn modelId="{9F8808E8-BEA0-4ABE-B459-C3DF17C6A7B4}" type="presParOf" srcId="{31BE7E17-7613-4273-B7C3-E24233FD524F}" destId="{BD494F1F-0555-4025-8F7C-152EB2AE2468}" srcOrd="2" destOrd="0" presId="urn:microsoft.com/office/officeart/2008/layout/TitlePictureLineup"/>
    <dgm:cxn modelId="{8D0D1A13-AE56-430E-A5C6-E9D074D5DB9A}" type="presParOf" srcId="{31BE7E17-7613-4273-B7C3-E24233FD524F}" destId="{765A7D44-623C-47B6-9047-2B3DE18779A4}" srcOrd="3" destOrd="0" presId="urn:microsoft.com/office/officeart/2008/layout/TitlePictureLineup"/>
    <dgm:cxn modelId="{14F5A469-0A4B-4E59-9D78-01232EF904E1}" type="presParOf" srcId="{2C778E1D-9BD4-4773-895B-0216F88D4DB5}" destId="{3AA2AA97-F285-4E5C-9908-FF76FA0D279A}" srcOrd="5" destOrd="0" presId="urn:microsoft.com/office/officeart/2008/layout/TitlePictureLineup"/>
    <dgm:cxn modelId="{28E975DF-13B9-4C29-A99A-BB9879F9273E}" type="presParOf" srcId="{2C778E1D-9BD4-4773-895B-0216F88D4DB5}" destId="{70EB249A-A7C2-49C1-906B-E3CCCF8E707D}" srcOrd="6" destOrd="0" presId="urn:microsoft.com/office/officeart/2008/layout/TitlePictureLineup"/>
    <dgm:cxn modelId="{DDD39F15-77D1-4F2B-96FF-66D79E2B9F26}" type="presParOf" srcId="{70EB249A-A7C2-49C1-906B-E3CCCF8E707D}" destId="{B1A1E664-E223-4C1E-A0A5-81D041C4DE83}" srcOrd="0" destOrd="0" presId="urn:microsoft.com/office/officeart/2008/layout/TitlePictureLineup"/>
    <dgm:cxn modelId="{6DBD3820-D949-4E5D-908F-33D29E6A50F4}" type="presParOf" srcId="{70EB249A-A7C2-49C1-906B-E3CCCF8E707D}" destId="{E6EDDE0E-40BC-4223-9212-0FFC7D0AB597}" srcOrd="1" destOrd="0" presId="urn:microsoft.com/office/officeart/2008/layout/TitlePictureLineup"/>
    <dgm:cxn modelId="{2283BC36-5190-49ED-9E26-833919A91E96}" type="presParOf" srcId="{70EB249A-A7C2-49C1-906B-E3CCCF8E707D}" destId="{1A4AAE1E-6363-4710-86C6-45F6A552FB34}" srcOrd="2" destOrd="0" presId="urn:microsoft.com/office/officeart/2008/layout/TitlePictureLineup"/>
    <dgm:cxn modelId="{AC6888DC-31A7-4420-BC68-D2802C578B25}" type="presParOf" srcId="{70EB249A-A7C2-49C1-906B-E3CCCF8E707D}" destId="{C21E0415-69F4-4089-8928-DFFCAE3121B8}" srcOrd="3" destOrd="0" presId="urn:microsoft.com/office/officeart/2008/layout/TitlePictureLineup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0CE16D-C2AD-4F71-84E0-1BF14A1BAA59}">
      <dsp:nvSpPr>
        <dsp:cNvPr id="0" name=""/>
        <dsp:cNvSpPr/>
      </dsp:nvSpPr>
      <dsp:spPr>
        <a:xfrm>
          <a:off x="16187" y="492746"/>
          <a:ext cx="0" cy="3888189"/>
        </a:xfrm>
        <a:prstGeom prst="lin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EC15753-9D3B-4739-AD1D-D40200BE655F}">
      <dsp:nvSpPr>
        <dsp:cNvPr id="0" name=""/>
        <dsp:cNvSpPr/>
      </dsp:nvSpPr>
      <dsp:spPr>
        <a:xfrm flipV="1">
          <a:off x="16781" y="662184"/>
          <a:ext cx="2285398" cy="2039135"/>
        </a:xfrm>
        <a:prstGeom prst="rect">
          <a:avLst/>
        </a:prstGeom>
        <a:blipFill dpi="0" rotWithShape="1">
          <a:blip xmlns:r="http://schemas.openxmlformats.org/officeDocument/2006/relationships" r:embed="rId1"/>
          <a:srcRect/>
          <a:stretch>
            <a:fillRect l="18229" t="453" r="17262" b="-13987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EDA0F02-161C-4D98-8760-FCD422D67445}">
      <dsp:nvSpPr>
        <dsp:cNvPr id="0" name=""/>
        <dsp:cNvSpPr/>
      </dsp:nvSpPr>
      <dsp:spPr>
        <a:xfrm>
          <a:off x="124193" y="2372038"/>
          <a:ext cx="2044971" cy="20088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740" tIns="78740" rIns="78740" bIns="78740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zh-CN" altLang="en-US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400" kern="1200" dirty="0"/>
            <a:t>一张清晰的叶片照片</a:t>
          </a:r>
        </a:p>
      </dsp:txBody>
      <dsp:txXfrm>
        <a:off x="124193" y="2372038"/>
        <a:ext cx="2044971" cy="2008897"/>
      </dsp:txXfrm>
    </dsp:sp>
    <dsp:sp modelId="{B98DE484-8386-4E4E-8372-96E283666136}">
      <dsp:nvSpPr>
        <dsp:cNvPr id="0" name=""/>
        <dsp:cNvSpPr/>
      </dsp:nvSpPr>
      <dsp:spPr>
        <a:xfrm>
          <a:off x="16187" y="60725"/>
          <a:ext cx="2160105" cy="43202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kern="1200" dirty="0"/>
            <a:t>叶片图片</a:t>
          </a:r>
        </a:p>
      </dsp:txBody>
      <dsp:txXfrm>
        <a:off x="16187" y="60725"/>
        <a:ext cx="2160105" cy="432021"/>
      </dsp:txXfrm>
    </dsp:sp>
    <dsp:sp modelId="{30216D83-44AF-4480-9D57-9B3692E853FD}">
      <dsp:nvSpPr>
        <dsp:cNvPr id="0" name=""/>
        <dsp:cNvSpPr/>
      </dsp:nvSpPr>
      <dsp:spPr>
        <a:xfrm>
          <a:off x="2822565" y="492746"/>
          <a:ext cx="0" cy="3888189"/>
        </a:xfrm>
        <a:prstGeom prst="lin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1985682"/>
              <a:satOff val="-3778"/>
              <a:lumOff val="-45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1D99F5E-5A0A-4DAC-A490-8646D996E528}">
      <dsp:nvSpPr>
        <dsp:cNvPr id="0" name=""/>
        <dsp:cNvSpPr/>
      </dsp:nvSpPr>
      <dsp:spPr>
        <a:xfrm flipV="1">
          <a:off x="2726451" y="662184"/>
          <a:ext cx="2285398" cy="2039135"/>
        </a:xfrm>
        <a:prstGeom prst="rect">
          <a:avLst/>
        </a:prstGeom>
        <a:blipFill dpi="0" rotWithShape="1">
          <a:blip xmlns:r="http://schemas.openxmlformats.org/officeDocument/2006/relationships" r:embed="rId2"/>
          <a:srcRect/>
          <a:stretch>
            <a:fillRect l="21147" t="-693" r="15591" b="-10647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DAC70BA-243D-4F90-90C4-72E500EBBB5E}">
      <dsp:nvSpPr>
        <dsp:cNvPr id="0" name=""/>
        <dsp:cNvSpPr/>
      </dsp:nvSpPr>
      <dsp:spPr>
        <a:xfrm>
          <a:off x="2930570" y="2372038"/>
          <a:ext cx="2044971" cy="20088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740" tIns="78740" rIns="78740" bIns="78740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zh-CN" altLang="en-US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400" kern="1200" dirty="0"/>
            <a:t>Sobel()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400" kern="1200" dirty="0"/>
            <a:t>调用</a:t>
          </a:r>
          <a:r>
            <a:rPr lang="en-US" altLang="zh-CN" sz="2400" kern="1200" dirty="0"/>
            <a:t>OpenCV</a:t>
          </a:r>
          <a:endParaRPr lang="zh-CN" altLang="en-US" sz="2400" kern="1200" dirty="0"/>
        </a:p>
      </dsp:txBody>
      <dsp:txXfrm>
        <a:off x="2930570" y="2372038"/>
        <a:ext cx="2044971" cy="2008897"/>
      </dsp:txXfrm>
    </dsp:sp>
    <dsp:sp modelId="{5A801A93-B3D9-4B3B-A215-5197DE1CFA54}">
      <dsp:nvSpPr>
        <dsp:cNvPr id="0" name=""/>
        <dsp:cNvSpPr/>
      </dsp:nvSpPr>
      <dsp:spPr>
        <a:xfrm>
          <a:off x="2822565" y="60725"/>
          <a:ext cx="2160105" cy="432021"/>
        </a:xfrm>
        <a:prstGeom prst="rect">
          <a:avLst/>
        </a:prstGeom>
        <a:solidFill>
          <a:schemeClr val="accent3">
            <a:hueOff val="1985682"/>
            <a:satOff val="-3778"/>
            <a:lumOff val="-458"/>
            <a:alphaOff val="0"/>
          </a:schemeClr>
        </a:solidFill>
        <a:ln w="12700" cap="flat" cmpd="sng" algn="ctr">
          <a:solidFill>
            <a:schemeClr val="accent3">
              <a:hueOff val="1985682"/>
              <a:satOff val="-3778"/>
              <a:lumOff val="-45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kern="1200" dirty="0"/>
            <a:t>图片锐化</a:t>
          </a:r>
        </a:p>
      </dsp:txBody>
      <dsp:txXfrm>
        <a:off x="2822565" y="60725"/>
        <a:ext cx="2160105" cy="432021"/>
      </dsp:txXfrm>
    </dsp:sp>
    <dsp:sp modelId="{343CA782-CD0B-492D-9DA6-F042884125D7}">
      <dsp:nvSpPr>
        <dsp:cNvPr id="0" name=""/>
        <dsp:cNvSpPr/>
      </dsp:nvSpPr>
      <dsp:spPr>
        <a:xfrm>
          <a:off x="5628942" y="492746"/>
          <a:ext cx="0" cy="3888189"/>
        </a:xfrm>
        <a:prstGeom prst="lin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3971364"/>
              <a:satOff val="-7555"/>
              <a:lumOff val="-91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6BA365E-EFF3-42BD-AD42-4DE1BD638E1B}">
      <dsp:nvSpPr>
        <dsp:cNvPr id="0" name=""/>
        <dsp:cNvSpPr/>
      </dsp:nvSpPr>
      <dsp:spPr>
        <a:xfrm flipV="1">
          <a:off x="5532829" y="662184"/>
          <a:ext cx="2285398" cy="2039135"/>
        </a:xfrm>
        <a:prstGeom prst="rect">
          <a:avLst/>
        </a:prstGeom>
        <a:blipFill dpi="0" rotWithShape="1">
          <a:blip xmlns:r="http://schemas.openxmlformats.org/officeDocument/2006/relationships" r:embed="rId3"/>
          <a:srcRect/>
          <a:stretch>
            <a:fillRect l="18752" t="244" r="16865" b="-13556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D494F1F-0555-4025-8F7C-152EB2AE2468}">
      <dsp:nvSpPr>
        <dsp:cNvPr id="0" name=""/>
        <dsp:cNvSpPr/>
      </dsp:nvSpPr>
      <dsp:spPr>
        <a:xfrm>
          <a:off x="5736947" y="2372038"/>
          <a:ext cx="2044971" cy="20088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740" tIns="78740" rIns="78740" bIns="78740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zh-CN" altLang="en-US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400" kern="1200" dirty="0" err="1"/>
            <a:t>cvCanny</a:t>
          </a:r>
          <a:r>
            <a:rPr lang="en-US" altLang="zh-CN" sz="2400" kern="1200" dirty="0"/>
            <a:t>()</a:t>
          </a:r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400" kern="1200" dirty="0"/>
            <a:t>调用</a:t>
          </a:r>
          <a:r>
            <a:rPr lang="en-US" altLang="zh-CN" sz="2400" kern="1200" dirty="0"/>
            <a:t>OpenCV</a:t>
          </a:r>
          <a:endParaRPr lang="zh-CN" altLang="en-US" sz="2400" kern="1200" dirty="0"/>
        </a:p>
      </dsp:txBody>
      <dsp:txXfrm>
        <a:off x="5736947" y="2372038"/>
        <a:ext cx="2044971" cy="2008897"/>
      </dsp:txXfrm>
    </dsp:sp>
    <dsp:sp modelId="{765A7D44-623C-47B6-9047-2B3DE18779A4}">
      <dsp:nvSpPr>
        <dsp:cNvPr id="0" name=""/>
        <dsp:cNvSpPr/>
      </dsp:nvSpPr>
      <dsp:spPr>
        <a:xfrm>
          <a:off x="5628942" y="60725"/>
          <a:ext cx="2160105" cy="432021"/>
        </a:xfrm>
        <a:prstGeom prst="rect">
          <a:avLst/>
        </a:prstGeom>
        <a:solidFill>
          <a:schemeClr val="accent3">
            <a:hueOff val="3971364"/>
            <a:satOff val="-7555"/>
            <a:lumOff val="-915"/>
            <a:alphaOff val="0"/>
          </a:schemeClr>
        </a:solidFill>
        <a:ln w="12700" cap="flat" cmpd="sng" algn="ctr">
          <a:solidFill>
            <a:schemeClr val="accent3">
              <a:hueOff val="3971364"/>
              <a:satOff val="-7555"/>
              <a:lumOff val="-91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kern="1200" dirty="0"/>
            <a:t>边缘检测</a:t>
          </a:r>
        </a:p>
      </dsp:txBody>
      <dsp:txXfrm>
        <a:off x="5628942" y="60725"/>
        <a:ext cx="2160105" cy="432021"/>
      </dsp:txXfrm>
    </dsp:sp>
    <dsp:sp modelId="{B1A1E664-E223-4C1E-A0A5-81D041C4DE83}">
      <dsp:nvSpPr>
        <dsp:cNvPr id="0" name=""/>
        <dsp:cNvSpPr/>
      </dsp:nvSpPr>
      <dsp:spPr>
        <a:xfrm>
          <a:off x="8435320" y="492746"/>
          <a:ext cx="0" cy="3888189"/>
        </a:xfrm>
        <a:prstGeom prst="line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5957046"/>
              <a:satOff val="-11333"/>
              <a:lumOff val="-137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6EDDE0E-40BC-4223-9212-0FFC7D0AB597}">
      <dsp:nvSpPr>
        <dsp:cNvPr id="0" name=""/>
        <dsp:cNvSpPr/>
      </dsp:nvSpPr>
      <dsp:spPr>
        <a:xfrm>
          <a:off x="8339206" y="662184"/>
          <a:ext cx="2285398" cy="2039135"/>
        </a:xfrm>
        <a:prstGeom prst="rect">
          <a:avLst/>
        </a:prstGeom>
        <a:blipFill dpi="0" rotWithShape="1">
          <a:blip xmlns:r="http://schemas.openxmlformats.org/officeDocument/2006/relationships" r:embed="rId4"/>
          <a:srcRect/>
          <a:stretch>
            <a:fillRect l="15562" t="-853" r="12444" b="59"/>
          </a:stretch>
        </a:blip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A4AAE1E-6363-4710-86C6-45F6A552FB34}">
      <dsp:nvSpPr>
        <dsp:cNvPr id="0" name=""/>
        <dsp:cNvSpPr/>
      </dsp:nvSpPr>
      <dsp:spPr>
        <a:xfrm>
          <a:off x="8543325" y="2372038"/>
          <a:ext cx="2044971" cy="200889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8740" tIns="78740" rIns="78740" bIns="78740" numCol="1" spcCol="1270" anchor="t" anchorCtr="0">
          <a:noAutofit/>
        </a:bodyPr>
        <a:lstStyle/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zh-CN" altLang="en-US" sz="2400" kern="1200" dirty="0"/>
        </a:p>
        <a:p>
          <a:pPr marL="228600" lvl="1" indent="-228600" algn="l" defTabSz="10668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400" kern="1200" dirty="0"/>
            <a:t>检测每一行轮廓的宽度，逐层建立顶点</a:t>
          </a:r>
        </a:p>
      </dsp:txBody>
      <dsp:txXfrm>
        <a:off x="8543325" y="2372038"/>
        <a:ext cx="2044971" cy="2008897"/>
      </dsp:txXfrm>
    </dsp:sp>
    <dsp:sp modelId="{C21E0415-69F4-4089-8928-DFFCAE3121B8}">
      <dsp:nvSpPr>
        <dsp:cNvPr id="0" name=""/>
        <dsp:cNvSpPr/>
      </dsp:nvSpPr>
      <dsp:spPr>
        <a:xfrm>
          <a:off x="8435320" y="60725"/>
          <a:ext cx="2160105" cy="432021"/>
        </a:xfrm>
        <a:prstGeom prst="rect">
          <a:avLst/>
        </a:prstGeom>
        <a:solidFill>
          <a:schemeClr val="accent3">
            <a:hueOff val="5957046"/>
            <a:satOff val="-11333"/>
            <a:lumOff val="-1373"/>
            <a:alphaOff val="0"/>
          </a:schemeClr>
        </a:solidFill>
        <a:ln w="12700" cap="flat" cmpd="sng" algn="ctr">
          <a:solidFill>
            <a:schemeClr val="accent3">
              <a:hueOff val="5957046"/>
              <a:satOff val="-11333"/>
              <a:lumOff val="-137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100" kern="1200" dirty="0"/>
            <a:t>宽度检测</a:t>
          </a:r>
        </a:p>
      </dsp:txBody>
      <dsp:txXfrm>
        <a:off x="8435320" y="60725"/>
        <a:ext cx="2160105" cy="43202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TitlePictureLineup">
  <dgm:title val=""/>
  <dgm:desc val=""/>
  <dgm:catLst>
    <dgm:cat type="picture" pri="18000"/>
    <dgm:cat type="pictureconvert" pri="18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40" srcId="0" destId="10" srcOrd="0" destOrd="0"/>
        <dgm:cxn modelId="5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dir/>
    </dgm:varLst>
    <dgm:choose name="Name1">
      <dgm:if name="Name2" func="var" arg="dir" op="equ" val="norm">
        <dgm:alg type="lin">
          <dgm:param type="linDir" val="fromL"/>
          <dgm:param type="fallback" val="1D"/>
          <dgm:param type="horzAlign" val="ctr"/>
          <dgm:param type="vertAlign" val="mid"/>
          <dgm:param type="nodeVertAlign" val="t"/>
        </dgm:alg>
      </dgm:if>
      <dgm:else name="Name3">
        <dgm:alg type="lin">
          <dgm:param type="linDir" val="fromR"/>
          <dgm:param type="fallback" val="1D"/>
          <dgm:param type="horzAlign" val="ctr"/>
          <dgm:param type="vertAlign" val="mid"/>
          <dgm:param type="nodeVertAlign" val="t"/>
        </dgm:alg>
      </dgm:else>
    </dgm:choose>
    <dgm:shape xmlns:r="http://schemas.openxmlformats.org/officeDocument/2006/relationships" r:blip="">
      <dgm:adjLst/>
    </dgm:shape>
    <dgm:constrLst>
      <dgm:constr type="h" for="des" forName="Child" op="equ"/>
      <dgm:constr type="w" for="des" forName="Child" op="equ"/>
      <dgm:constr type="h" for="des" forName="Accent" op="equ"/>
      <dgm:constr type="w" for="des" forName="Accent" op="equ"/>
      <dgm:constr type="primFontSz" for="des" forName="Parent" op="equ"/>
      <dgm:constr type="primFontSz" for="des" forName="Child" op="equ"/>
      <dgm:constr type="w" for="ch" forName="composite" refType="w"/>
      <dgm:constr type="h" for="ch" forName="composite" refType="h"/>
      <dgm:constr type="sp" refType="w" refFor="ch" refForName="composite" op="equ" fact="0.1"/>
      <dgm:constr type="w" for="ch" forName="sibTrans" refType="w" refFor="ch" refForName="composite" op="equ" fact="0.05"/>
      <dgm:constr type="h" for="ch" forName="sibTrans" refType="w" refFor="ch" refForName="sibTrans" op="equ"/>
    </dgm:constrLst>
    <dgm:forEach name="nodesForEach" axis="ch" ptType="node">
      <dgm:layoutNode name="composite">
        <dgm:alg type="composite">
          <dgm:param type="ar" val="0.5"/>
        </dgm:alg>
        <dgm:shape xmlns:r="http://schemas.openxmlformats.org/officeDocument/2006/relationships" r:blip="">
          <dgm:adjLst/>
        </dgm:shape>
        <dgm:choose name="Name4">
          <dgm:if name="Name5" func="var" arg="dir" op="equ" val="norm">
            <dgm:constrLst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 fact="0.1"/>
              <dgm:constr type="l" for="ch" forName="Accent" refType="w" fact="0"/>
              <dgm:constr type="b" for="ch" forName="Accent" refType="h"/>
              <dgm:constr type="w" for="ch" forName="Accent" refType="w" fact="0"/>
              <dgm:constr type="h" for="ch" forName="Accent" refType="h" fact="0.9"/>
              <dgm:constr type="l" for="ch" forName="Image" refType="w" fact="0.05"/>
              <dgm:constr type="t" for="ch" forName="Image" refType="h" fact="0.13"/>
              <dgm:constr type="w" for="ch" forName="Image" refType="w" fact="0.9467"/>
              <dgm:constr type="h" for="ch" forName="Image" refType="h" fact="0.405"/>
              <dgm:constr type="l" for="ch" forName="Child" refType="w" fact="0.05"/>
              <dgm:constr type="t" for="ch" forName="Child" refType="h" fact="0.535"/>
              <dgm:constr type="w" for="ch" forName="Child" refType="w" fact="0.9467"/>
              <dgm:constr type="h" for="ch" forName="Child" refType="h" fact="0.465"/>
            </dgm:constrLst>
          </dgm:if>
          <dgm:else name="Name6">
            <dgm:constrLst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 fact="0.1"/>
              <dgm:constr type="l" for="ch" forName="Accent" refType="w"/>
              <dgm:constr type="b" for="ch" forName="Accent" refType="h"/>
              <dgm:constr type="h" for="ch" forName="Accent" refType="h" fact="0.9"/>
              <dgm:constr type="l" for="ch" forName="Image" refType="w" fact="0"/>
              <dgm:constr type="t" for="ch" forName="Image" refType="h" fact="0.13"/>
              <dgm:constr type="w" for="ch" forName="Image" refType="w" fact="0.9467"/>
              <dgm:constr type="h" for="ch" forName="Image" refType="h" fact="0.405"/>
              <dgm:constr type="l" for="ch" forName="Child" refType="w" fact="0"/>
              <dgm:constr type="t" for="ch" forName="Child" refType="h" fact="0.535"/>
              <dgm:constr type="w" for="ch" forName="Child" refType="w" fact="0.9467"/>
              <dgm:constr type="h" for="ch" forName="Child" refType="h" fact="0.465"/>
            </dgm:constrLst>
          </dgm:else>
        </dgm:choose>
        <dgm:forEach name="Name7" axis="self" ptType="node">
          <dgm:layoutNode name="Accent" styleLbl="alignAcc1">
            <dgm:alg type="sp"/>
            <dgm:shape xmlns:r="http://schemas.openxmlformats.org/officeDocument/2006/relationships" type="line" r:blip="">
              <dgm:adjLst/>
            </dgm:shape>
            <dgm:presOf/>
          </dgm:layoutNode>
          <dgm:layoutNode name="Image">
            <dgm:alg type="sp"/>
            <dgm:shape xmlns:r="http://schemas.openxmlformats.org/officeDocument/2006/relationships" type="rect" r:blip="" blipPhldr="1">
              <dgm:adjLst/>
            </dgm:shape>
            <dgm:presOf/>
          </dgm:layoutNode>
          <dgm:layoutNode name="Child" styleLbl="revTx">
            <dgm:varLst>
              <dgm:bulletEnabled val="1"/>
            </dgm:varLst>
            <dgm:choose name="Name8">
              <dgm:if name="Name9" axis="ch" ptType="node" func="cnt" op="gt" val="1">
                <dgm:choose name="Name10">
                  <dgm:if name="Name11" func="var" arg="dir" op="equ" val="norm">
                    <dgm:alg type="tx">
                      <dgm:param type="shpTxLTRAlignCh" val="l"/>
                      <dgm:param type="shpTxRTLAlignCh" val="r"/>
                      <dgm:param type="txAnchorVert" val="t"/>
                      <dgm:param type="stBulletLvl" val="1"/>
                    </dgm:alg>
                  </dgm:if>
                  <dgm:else name="Name12">
                    <dgm:alg type="tx">
                      <dgm:param type="shpTxLTRAlignCh" val="l"/>
                      <dgm:param type="shpTxRTLAlignCh" val="r"/>
                      <dgm:param type="txAnchorVert" val="t"/>
                      <dgm:param type="stBulletLvl" val="1"/>
                    </dgm:alg>
                  </dgm:else>
                </dgm:choose>
              </dgm:if>
              <dgm:else name="Name13">
                <dgm:choose name="Name14">
                  <dgm:if name="Name15" func="var" arg="dir" op="equ" val="norm">
                    <dgm:alg type="tx">
                      <dgm:param type="shpTxLTRAlignCh" val="l"/>
                      <dgm:param type="shpTxRTLAlignCh" val="r"/>
                      <dgm:param type="txAnchorVert" val="t"/>
                      <dgm:param type="stBulletLvl" val="2"/>
                    </dgm:alg>
                  </dgm:if>
                  <dgm:else name="Name16">
                    <dgm:alg type="tx">
                      <dgm:param type="shpTxLTRAlignCh" val="l"/>
                      <dgm:param type="shpTxRTLAlignCh" val="r"/>
                      <dgm:param type="txAnchorVert" val="t"/>
                      <dgm:param type="stBulletLvl" val="2"/>
                    </dgm:alg>
                  </dgm:else>
                </dgm:choose>
              </dgm:else>
            </dgm:choose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lMarg" refType="primFontSz" fact="0.2"/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  <dgm:layoutNode name="Parent" styleLbl="alignNode1">
            <dgm:varLst>
              <dgm:bulletEnabled val="1"/>
            </dgm:varLst>
            <dgm:alg type="tx">
              <dgm:param type="shpTxLTRAlignCh" val="ctr"/>
              <dgm:param type="txAnchorVertCh" val="mid"/>
            </dgm:alg>
            <dgm:shape xmlns:r="http://schemas.openxmlformats.org/officeDocument/2006/relationships" type="rect" r:blip="">
              <dgm:adjLst/>
            </dgm:shape>
            <dgm:presOf axis="self"/>
            <dgm:constrLst>
              <dgm:constr type="lMarg" refType="primFontSz" fact="0.2"/>
              <dgm:constr type="rMarg" refType="primFontSz" fact="0.2"/>
              <dgm:constr type="tMarg" refType="primFontSz" fact="0.2"/>
              <dgm:constr type="bMarg" refType="primFontSz" fact="0.2"/>
            </dgm:constrLst>
            <dgm:ruleLst>
              <dgm:rule type="primFontSz" val="5" fact="NaN" max="NaN"/>
            </dgm:ruleLst>
          </dgm:layoutNode>
        </dgm:forEach>
      </dgm:layoutNod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F63AC701-27D8-463D-95F0-15B8B32542FE}" type="datetime1">
              <a:rPr lang="zh-CN" altLang="en-US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2018/1/16</a:t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B2977E94-A6AB-4E02-8E43-E89F9CF4757F}" type="slidenum">
              <a:rPr lang="en-US" altLang="zh-CN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‹#›</a:t>
            </a:fld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54258384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jpeg>
</file>

<file path=ppt/media/image12.png>
</file>

<file path=ppt/media/image13.jpg>
</file>

<file path=ppt/media/image14.png>
</file>

<file path=ppt/media/image15.jpg>
</file>

<file path=ppt/media/image16.jpg>
</file>

<file path=ppt/media/image17.jp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3.jpg>
</file>

<file path=ppt/media/image4.png>
</file>

<file path=ppt/media/image5.gif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6569B1B7-5130-4E54-BCB3-799656313485}" type="datetime1">
              <a:rPr lang="zh-CN" altLang="en-US" smtClean="0"/>
              <a:pPr/>
              <a:t>2018/1/16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altLang="en-US" dirty="0"/>
              <a:t>单击此处编辑母版文本样式</a:t>
            </a:r>
          </a:p>
          <a:p>
            <a:pPr lvl="1" rtl="0"/>
            <a:r>
              <a:rPr lang="zh-CN" altLang="en-US" dirty="0"/>
              <a:t>第二级</a:t>
            </a:r>
          </a:p>
          <a:p>
            <a:pPr lvl="2" rtl="0"/>
            <a:r>
              <a:rPr lang="zh-CN" altLang="en-US" dirty="0"/>
              <a:t>第三级</a:t>
            </a:r>
          </a:p>
          <a:p>
            <a:pPr lvl="3" rtl="0"/>
            <a:r>
              <a:rPr lang="zh-CN" altLang="en-US" dirty="0"/>
              <a:t>第四级</a:t>
            </a:r>
          </a:p>
          <a:p>
            <a:pPr lvl="4" rtl="0"/>
            <a:r>
              <a:rPr lang="zh-CN" altLang="en-US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DED491D0-8E1B-49C7-849B-A28568D94497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2632588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微软雅黑" panose="020B0503020204020204" pitchFamily="34" charset="-122"/>
        <a:ea typeface="微软雅黑" panose="020B0503020204020204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2832533" y="1371600"/>
            <a:ext cx="9359467" cy="2971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2832533" y="4462272"/>
            <a:ext cx="9359467" cy="10332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 bwMode="black">
          <a:xfrm>
            <a:off x="3175199" y="1943842"/>
            <a:ext cx="8500062" cy="2387600"/>
          </a:xfrm>
        </p:spPr>
        <p:txBody>
          <a:bodyPr rtlCol="0" anchor="b"/>
          <a:lstStyle>
            <a:lvl1pPr algn="l">
              <a:lnSpc>
                <a:spcPct val="90000"/>
              </a:lnSpc>
              <a:defRPr sz="60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3175199" y="4538659"/>
            <a:ext cx="8500062" cy="865321"/>
          </a:xfrm>
        </p:spPr>
        <p:txBody>
          <a:bodyPr rtlCol="0"/>
          <a:lstStyle>
            <a:lvl1pPr marL="0" indent="0" algn="l">
              <a:spcBef>
                <a:spcPts val="0"/>
              </a:spcBef>
              <a:buNone/>
              <a:defRPr sz="24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CN" altLang="en-US"/>
              <a:t>单击以编辑母版副标题样式</a:t>
            </a:r>
            <a:endParaRPr lang="zh-CN" altLang="en-US" dirty="0"/>
          </a:p>
        </p:txBody>
      </p:sp>
      <p:sp>
        <p:nvSpPr>
          <p:cNvPr id="11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C8DBC65E-1F61-470A-9CB6-E75D82005995}" type="datetime1">
              <a:rPr lang="zh-CN" altLang="en-US" smtClean="0"/>
              <a:pPr/>
              <a:t>2018/1/16</a:t>
            </a:fld>
            <a:endParaRPr lang="zh-CN" altLang="en-US" dirty="0"/>
          </a:p>
        </p:txBody>
      </p:sp>
      <p:sp>
        <p:nvSpPr>
          <p:cNvPr id="12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13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BD266BE7-899D-4075-917F-DBDE33B6B692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47549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zh-CN" altLang="en-US"/>
              <a:t>编辑母版文本样式</a:t>
            </a:r>
          </a:p>
          <a:p>
            <a:pPr lvl="1" rtl="0"/>
            <a:r>
              <a:rPr lang="zh-CN" altLang="en-US"/>
              <a:t>第二级</a:t>
            </a:r>
          </a:p>
          <a:p>
            <a:pPr lvl="2" rtl="0"/>
            <a:r>
              <a:rPr lang="zh-CN" altLang="en-US"/>
              <a:t>第三级</a:t>
            </a:r>
          </a:p>
          <a:p>
            <a:pPr lvl="3" rtl="0"/>
            <a:r>
              <a:rPr lang="zh-CN" altLang="en-US"/>
              <a:t>第四级</a:t>
            </a:r>
          </a:p>
          <a:p>
            <a:pPr lvl="4" rtl="0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230E9FA-E751-4F48-819C-F9A99AD205F1}" type="datetime1">
              <a:rPr lang="zh-CN" altLang="en-US" smtClean="0"/>
              <a:t>2018/1/16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zh-CN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64405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 rot="5400000">
            <a:off x="8267671" y="3370131"/>
            <a:ext cx="6858000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 rot="5400000">
            <a:off x="7523375" y="2743540"/>
            <a:ext cx="6857433" cy="1371487"/>
          </a:xfrm>
          <a:prstGeom prst="rect">
            <a:avLst/>
          </a:prstGeom>
        </p:spPr>
      </p:pic>
      <p:sp>
        <p:nvSpPr>
          <p:cNvPr id="2" name="垂直标题 1"/>
          <p:cNvSpPr>
            <a:spLocks noGrp="1"/>
          </p:cNvSpPr>
          <p:nvPr>
            <p:ph type="title" orient="vert"/>
          </p:nvPr>
        </p:nvSpPr>
        <p:spPr>
          <a:xfrm>
            <a:off x="10266348" y="462249"/>
            <a:ext cx="1370886" cy="5714714"/>
          </a:xfrm>
        </p:spPr>
        <p:txBody>
          <a:bodyPr vert="eaVert" rtlCol="0"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378199" y="462249"/>
            <a:ext cx="9693088" cy="5714714"/>
          </a:xfrm>
        </p:spPr>
        <p:txBody>
          <a:bodyPr vert="eaVert" rtlCol="0"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 rtl="0"/>
            <a:r>
              <a:rPr lang="zh-CN" altLang="en-US"/>
              <a:t>编辑母版文本样式</a:t>
            </a:r>
          </a:p>
          <a:p>
            <a:pPr lvl="1" rtl="0"/>
            <a:r>
              <a:rPr lang="zh-CN" altLang="en-US"/>
              <a:t>第二级</a:t>
            </a:r>
          </a:p>
          <a:p>
            <a:pPr lvl="2" rtl="0"/>
            <a:r>
              <a:rPr lang="zh-CN" altLang="en-US"/>
              <a:t>第三级</a:t>
            </a:r>
          </a:p>
          <a:p>
            <a:pPr lvl="3" rtl="0"/>
            <a:r>
              <a:rPr lang="zh-CN" altLang="en-US"/>
              <a:t>第四级</a:t>
            </a:r>
          </a:p>
          <a:p>
            <a:pPr lvl="4" rtl="0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378199" y="6356350"/>
            <a:ext cx="1971947" cy="365125"/>
          </a:xfrm>
        </p:spPr>
        <p:txBody>
          <a:bodyPr rtlCol="0"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03DF20B2-4A9A-45E9-A283-24B207D4A469}" type="datetime1">
              <a:rPr lang="zh-CN" altLang="en-US" smtClean="0"/>
              <a:pPr/>
              <a:t>2018/1/16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2382374" y="6356350"/>
            <a:ext cx="5687786" cy="365125"/>
          </a:xfrm>
        </p:spPr>
        <p:txBody>
          <a:bodyPr rtlCol="0"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102389" y="6356350"/>
            <a:ext cx="1968898" cy="365125"/>
          </a:xfrm>
        </p:spPr>
        <p:txBody>
          <a:bodyPr rtlCol="0"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BD266BE7-899D-4075-917F-DBDE33B6B692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29411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zh-CN" altLang="en-US"/>
              <a:t>编辑母版文本样式</a:t>
            </a:r>
          </a:p>
          <a:p>
            <a:pPr lvl="1" rtl="0"/>
            <a:r>
              <a:rPr lang="zh-CN" altLang="en-US"/>
              <a:t>第二级</a:t>
            </a:r>
          </a:p>
          <a:p>
            <a:pPr lvl="2" rtl="0"/>
            <a:r>
              <a:rPr lang="zh-CN" altLang="en-US"/>
              <a:t>第三级</a:t>
            </a:r>
          </a:p>
          <a:p>
            <a:pPr lvl="3" rtl="0"/>
            <a:r>
              <a:rPr lang="zh-CN" altLang="en-US"/>
              <a:t>第四级</a:t>
            </a:r>
          </a:p>
          <a:p>
            <a:pPr lvl="4" rtl="0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D58272A-3F40-46EC-ACA6-70669E801A69}" type="datetime1">
              <a:rPr lang="zh-CN" altLang="en-US" smtClean="0"/>
              <a:t>2018/1/16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zh-CN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41333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3502152" y="-20637"/>
            <a:ext cx="7315200" cy="4343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502152" y="4462272"/>
            <a:ext cx="7315200" cy="171907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 bwMode="black">
          <a:xfrm>
            <a:off x="3838015" y="658346"/>
            <a:ext cx="6597464" cy="3664417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5000"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3838014" y="4589463"/>
            <a:ext cx="6597465" cy="1500187"/>
          </a:xfrm>
        </p:spPr>
        <p:txBody>
          <a:bodyPr rtlCol="0"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E0356303-B561-4B81-A0E6-80FC4542CDC4}" type="datetime1">
              <a:rPr lang="zh-CN" altLang="en-US" smtClean="0"/>
              <a:pPr/>
              <a:t>2018/1/16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2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BD266BE7-899D-4075-917F-DBDE33B6B692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82452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280160" y="2194560"/>
            <a:ext cx="4489704" cy="3986784"/>
          </a:xfrm>
        </p:spPr>
        <p:txBody>
          <a:bodyPr rtlCol="0"/>
          <a:lstStyle/>
          <a:p>
            <a:pPr lvl="0" rtl="0"/>
            <a:r>
              <a:rPr lang="zh-CN" altLang="en-US"/>
              <a:t>编辑母版文本样式</a:t>
            </a:r>
          </a:p>
          <a:p>
            <a:pPr lvl="1" rtl="0"/>
            <a:r>
              <a:rPr lang="zh-CN" altLang="en-US"/>
              <a:t>第二级</a:t>
            </a:r>
          </a:p>
          <a:p>
            <a:pPr lvl="2" rtl="0"/>
            <a:r>
              <a:rPr lang="zh-CN" altLang="en-US"/>
              <a:t>第三级</a:t>
            </a:r>
          </a:p>
          <a:p>
            <a:pPr lvl="3" rtl="0"/>
            <a:r>
              <a:rPr lang="zh-CN" altLang="en-US"/>
              <a:t>第四级</a:t>
            </a:r>
          </a:p>
          <a:p>
            <a:pPr lvl="4" rtl="0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415368" y="2194560"/>
            <a:ext cx="4493424" cy="3986784"/>
          </a:xfrm>
        </p:spPr>
        <p:txBody>
          <a:bodyPr rtlCol="0"/>
          <a:lstStyle/>
          <a:p>
            <a:pPr lvl="0" rtl="0"/>
            <a:r>
              <a:rPr lang="zh-CN" altLang="en-US"/>
              <a:t>编辑母版文本样式</a:t>
            </a:r>
          </a:p>
          <a:p>
            <a:pPr lvl="1" rtl="0"/>
            <a:r>
              <a:rPr lang="zh-CN" altLang="en-US"/>
              <a:t>第二级</a:t>
            </a:r>
          </a:p>
          <a:p>
            <a:pPr lvl="2" rtl="0"/>
            <a:r>
              <a:rPr lang="zh-CN" altLang="en-US"/>
              <a:t>第三级</a:t>
            </a:r>
          </a:p>
          <a:p>
            <a:pPr lvl="3" rtl="0"/>
            <a:r>
              <a:rPr lang="zh-CN" altLang="en-US"/>
              <a:t>第四级</a:t>
            </a:r>
          </a:p>
          <a:p>
            <a:pPr lvl="4" rtl="0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5456D7C-88E2-4D62-AE60-29D8268EBD3A}" type="datetime1">
              <a:rPr lang="zh-CN" altLang="en-US" smtClean="0"/>
              <a:t>2018/1/16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zh-CN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01040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280160" y="1828456"/>
            <a:ext cx="4489704" cy="830695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280160" y="2743194"/>
            <a:ext cx="4489704" cy="3433769"/>
          </a:xfrm>
        </p:spPr>
        <p:txBody>
          <a:bodyPr rtlCol="0"/>
          <a:lstStyle/>
          <a:p>
            <a:pPr lvl="0" rtl="0"/>
            <a:r>
              <a:rPr lang="zh-CN" altLang="en-US"/>
              <a:t>编辑母版文本样式</a:t>
            </a:r>
          </a:p>
          <a:p>
            <a:pPr lvl="1" rtl="0"/>
            <a:r>
              <a:rPr lang="zh-CN" altLang="en-US"/>
              <a:t>第二级</a:t>
            </a:r>
          </a:p>
          <a:p>
            <a:pPr lvl="2" rtl="0"/>
            <a:r>
              <a:rPr lang="zh-CN" altLang="en-US"/>
              <a:t>第三级</a:t>
            </a:r>
          </a:p>
          <a:p>
            <a:pPr lvl="3" rtl="0"/>
            <a:r>
              <a:rPr lang="zh-CN" altLang="en-US"/>
              <a:t>第四级</a:t>
            </a:r>
          </a:p>
          <a:p>
            <a:pPr lvl="4" rtl="0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419088" y="1828456"/>
            <a:ext cx="4489704" cy="830695"/>
          </a:xfrm>
        </p:spPr>
        <p:txBody>
          <a:bodyPr rtlCol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419088" y="2743194"/>
            <a:ext cx="4489704" cy="3433769"/>
          </a:xfrm>
        </p:spPr>
        <p:txBody>
          <a:bodyPr rtlCol="0"/>
          <a:lstStyle/>
          <a:p>
            <a:pPr lvl="0" rtl="0"/>
            <a:r>
              <a:rPr lang="zh-CN" altLang="en-US"/>
              <a:t>编辑母版文本样式</a:t>
            </a:r>
          </a:p>
          <a:p>
            <a:pPr lvl="1" rtl="0"/>
            <a:r>
              <a:rPr lang="zh-CN" altLang="en-US"/>
              <a:t>第二级</a:t>
            </a:r>
          </a:p>
          <a:p>
            <a:pPr lvl="2" rtl="0"/>
            <a:r>
              <a:rPr lang="zh-CN" altLang="en-US"/>
              <a:t>第三级</a:t>
            </a:r>
          </a:p>
          <a:p>
            <a:pPr lvl="3" rtl="0"/>
            <a:r>
              <a:rPr lang="zh-CN" altLang="en-US"/>
              <a:t>第四级</a:t>
            </a:r>
          </a:p>
          <a:p>
            <a:pPr lvl="4" rtl="0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7EB2339-ABDC-476B-BD90-B2DFD73A7AD5}" type="datetime1">
              <a:rPr lang="zh-CN" altLang="en-US" smtClean="0"/>
              <a:t>2018/1/16</a:t>
            </a:fld>
            <a:endParaRPr lang="zh-CN" altLang="en-US" dirty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zh-CN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61286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C611C47-CDAD-4E4D-9A9A-8467648B26D4}" type="datetime1">
              <a:rPr lang="zh-CN" altLang="en-US" smtClean="0"/>
              <a:t>2018/1/16</a:t>
            </a:fld>
            <a:endParaRPr lang="zh-CN" altLang="en-US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zh-CN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41611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665F84A-E83A-46A2-A5E5-11D5B48459CE}" type="datetime1">
              <a:rPr lang="zh-CN" altLang="en-US" smtClean="0"/>
              <a:t>2018/1/16</a:t>
            </a:fld>
            <a:endParaRPr lang="zh-CN" alt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zh-CN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30296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题注的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 anchor="ctr">
            <a:normAutofit/>
          </a:bodyPr>
          <a:lstStyle>
            <a:lvl1pPr>
              <a:defRPr sz="3000"/>
            </a:lvl1pPr>
          </a:lstStyle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4" name="文本占位符 2"/>
          <p:cNvSpPr>
            <a:spLocks noGrp="1"/>
          </p:cNvSpPr>
          <p:nvPr>
            <p:ph type="body" sz="half" idx="2"/>
          </p:nvPr>
        </p:nvSpPr>
        <p:spPr>
          <a:xfrm>
            <a:off x="1291818" y="2465294"/>
            <a:ext cx="3834874" cy="3711669"/>
          </a:xfrm>
        </p:spPr>
        <p:txBody>
          <a:bodyPr rtlCol="0">
            <a:normAutofit/>
          </a:bodyPr>
          <a:lstStyle>
            <a:lvl1pPr marL="0" indent="0">
              <a:spcBef>
                <a:spcPts val="1500"/>
              </a:spcBef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CN" altLang="en-US"/>
              <a:t>编辑母版文本样式</a:t>
            </a:r>
          </a:p>
        </p:txBody>
      </p:sp>
      <p:sp>
        <p:nvSpPr>
          <p:cNvPr id="3" name="内容占位符 3"/>
          <p:cNvSpPr>
            <a:spLocks noGrp="1"/>
          </p:cNvSpPr>
          <p:nvPr>
            <p:ph idx="1"/>
          </p:nvPr>
        </p:nvSpPr>
        <p:spPr>
          <a:xfrm>
            <a:off x="5518897" y="2465294"/>
            <a:ext cx="5174504" cy="3711669"/>
          </a:xfrm>
        </p:spPr>
        <p:txBody>
          <a:bodyPr rtlCol="0"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zh-CN" altLang="en-US"/>
              <a:t>编辑母版文本样式</a:t>
            </a:r>
          </a:p>
          <a:p>
            <a:pPr lvl="1" rtl="0"/>
            <a:r>
              <a:rPr lang="zh-CN" altLang="en-US"/>
              <a:t>第二级</a:t>
            </a:r>
          </a:p>
          <a:p>
            <a:pPr lvl="2" rtl="0"/>
            <a:r>
              <a:rPr lang="zh-CN" altLang="en-US"/>
              <a:t>第三级</a:t>
            </a:r>
          </a:p>
          <a:p>
            <a:pPr lvl="3" rtl="0"/>
            <a:r>
              <a:rPr lang="zh-CN" altLang="en-US"/>
              <a:t>第四级</a:t>
            </a:r>
          </a:p>
          <a:p>
            <a:pPr lvl="4" rtl="0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62C6475-9F21-40D0-915C-04280363E93C}" type="datetime1">
              <a:rPr lang="zh-CN" altLang="en-US" smtClean="0"/>
              <a:t>2018/1/16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zh-CN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14742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带题注的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 anchor="ctr">
            <a:normAutofit/>
          </a:bodyPr>
          <a:lstStyle>
            <a:lvl1pPr>
              <a:defRPr sz="3000"/>
            </a:lvl1pPr>
          </a:lstStyle>
          <a:p>
            <a:pPr rt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291819" y="2465293"/>
            <a:ext cx="3834874" cy="3711669"/>
          </a:xfrm>
        </p:spPr>
        <p:txBody>
          <a:bodyPr rtlCol="0">
            <a:normAutofit/>
          </a:bodyPr>
          <a:lstStyle>
            <a:lvl1pPr marL="0" indent="0">
              <a:buNone/>
              <a:defRPr sz="2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CN" altLang="en-US"/>
              <a:t>编辑母版文本样式</a:t>
            </a:r>
          </a:p>
        </p:txBody>
      </p:sp>
      <p:sp>
        <p:nvSpPr>
          <p:cNvPr id="3" name="图片占位符 2" descr="为添加图像预留的空占位符。单击占位符，选择要添加的图像。"/>
          <p:cNvSpPr>
            <a:spLocks noGrp="1"/>
          </p:cNvSpPr>
          <p:nvPr>
            <p:ph type="pic" idx="1"/>
          </p:nvPr>
        </p:nvSpPr>
        <p:spPr>
          <a:xfrm>
            <a:off x="5518896" y="1828456"/>
            <a:ext cx="5389895" cy="5029544"/>
          </a:xfrm>
        </p:spPr>
        <p:txBody>
          <a:bodyPr tIns="1371600" rtlCol="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CN" altLang="en-US"/>
              <a:t>单击图标添加图片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D8F86CD-34FE-491B-8D8D-EA0F47576F32}" type="datetime1">
              <a:rPr lang="zh-CN" altLang="en-US" smtClean="0"/>
              <a:t>2018/1/16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D266BE7-899D-4075-917F-DBDE33B6B692}" type="slidenum">
              <a:rPr lang="en-US" altLang="zh-CN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613664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0" y="347472"/>
            <a:ext cx="12188952" cy="1188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 7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0" y="457200"/>
            <a:ext cx="12188952" cy="1371257"/>
          </a:xfrm>
          <a:prstGeom prst="rect">
            <a:avLst/>
          </a:prstGeom>
        </p:spPr>
      </p:pic>
      <p:sp>
        <p:nvSpPr>
          <p:cNvPr id="2" name="标题占位符 1"/>
          <p:cNvSpPr>
            <a:spLocks noGrp="1"/>
          </p:cNvSpPr>
          <p:nvPr>
            <p:ph type="title"/>
          </p:nvPr>
        </p:nvSpPr>
        <p:spPr bwMode="black">
          <a:xfrm>
            <a:off x="1280160" y="466343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280160" y="2190749"/>
            <a:ext cx="9628632" cy="3986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altLang="en-US" dirty="0"/>
              <a:t>单击此处编辑母版文本样式</a:t>
            </a:r>
          </a:p>
          <a:p>
            <a:pPr lvl="1" rtl="0"/>
            <a:r>
              <a:rPr lang="zh-CN" altLang="en-US" dirty="0"/>
              <a:t>第二级</a:t>
            </a:r>
          </a:p>
          <a:p>
            <a:pPr lvl="2" rtl="0"/>
            <a:r>
              <a:rPr lang="zh-CN" altLang="en-US" dirty="0"/>
              <a:t>第三级</a:t>
            </a:r>
          </a:p>
          <a:p>
            <a:pPr lvl="3" rtl="0"/>
            <a:r>
              <a:rPr lang="zh-CN" altLang="en-US" dirty="0"/>
              <a:t>第四级</a:t>
            </a:r>
          </a:p>
          <a:p>
            <a:pPr lvl="4" rtl="0"/>
            <a:r>
              <a:rPr lang="zh-CN" altLang="en-US" dirty="0"/>
              <a:t>第五级</a:t>
            </a:r>
          </a:p>
          <a:p>
            <a:pPr lvl="5" rtl="0"/>
            <a:r>
              <a:rPr lang="zh-CN" altLang="en-US" dirty="0"/>
              <a:t>第六级</a:t>
            </a:r>
          </a:p>
          <a:p>
            <a:pPr lvl="6" rtl="0"/>
            <a:r>
              <a:rPr lang="zh-CN" altLang="en-US" dirty="0"/>
              <a:t>第七级</a:t>
            </a:r>
          </a:p>
          <a:p>
            <a:pPr lvl="7" rtl="0"/>
            <a:r>
              <a:rPr lang="zh-CN" altLang="en-US" dirty="0"/>
              <a:t>第八级</a:t>
            </a:r>
          </a:p>
          <a:p>
            <a:pPr lvl="8" rtl="0"/>
            <a:r>
              <a:rPr lang="zh-CN" altLang="en-US" dirty="0"/>
              <a:t>第九级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1280160" y="6356350"/>
            <a:ext cx="197194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1BD676AE-0386-4991-94D7-85BDB586F352}" type="datetime1">
              <a:rPr lang="zh-CN" altLang="en-US" smtClean="0"/>
              <a:pPr/>
              <a:t>2018/1/16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252107" y="6356350"/>
            <a:ext cx="568778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939894" y="6356350"/>
            <a:ext cx="19688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BD266BE7-899D-4075-917F-DBDE33B6B692}" type="slidenum">
              <a:rPr lang="en-US" altLang="zh-CN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71921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3000" kern="1200">
          <a:solidFill>
            <a:schemeClr val="bg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500"/>
        </a:spcBef>
        <a:buFont typeface="Wingdings" panose="05000000000000000000" pitchFamily="2" charset="2"/>
        <a:buChar char="§"/>
        <a:defRPr sz="22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300"/>
        </a:spcBef>
        <a:buFont typeface="Wingdings" panose="05000000000000000000" pitchFamily="2" charset="2"/>
        <a:buChar char="§"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ts val="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A60D9DB-4C85-4A22-BD13-0C9721BF72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从叶片照片到模型</a:t>
            </a:r>
            <a:br>
              <a:rPr lang="en-US" altLang="zh-CN" dirty="0"/>
            </a:br>
            <a:r>
              <a:rPr lang="en-US" altLang="zh-CN" dirty="0"/>
              <a:t>	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AB441AD-9D91-4A90-8BC8-C119783154A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668463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C37CD7-2569-47CB-97AF-79DBFD4994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叶面建模</a:t>
            </a:r>
          </a:p>
        </p:txBody>
      </p:sp>
      <p:graphicFrame>
        <p:nvGraphicFramePr>
          <p:cNvPr id="4" name="内容占位符 3">
            <a:extLst>
              <a:ext uri="{FF2B5EF4-FFF2-40B4-BE49-F238E27FC236}">
                <a16:creationId xmlns:a16="http://schemas.microsoft.com/office/drawing/2014/main" id="{927896BC-6D70-47AA-9A70-B5BBFDFCD02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23393487"/>
              </p:ext>
            </p:extLst>
          </p:nvPr>
        </p:nvGraphicFramePr>
        <p:xfrm>
          <a:off x="738231" y="1963025"/>
          <a:ext cx="10712490" cy="44416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480113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24D2E8-88E7-4F0F-B460-3CF33ACC02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叶脉建模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14FB5A3-CDC1-4403-9485-29A542BAEE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要求：</a:t>
            </a:r>
            <a:endParaRPr lang="en-US" altLang="zh-CN" dirty="0"/>
          </a:p>
          <a:p>
            <a:pPr lvl="1"/>
            <a:r>
              <a:rPr lang="zh-CN" altLang="en-US" dirty="0"/>
              <a:t>叶面中部有主脉，侧脉从主脉上产生出来</a:t>
            </a:r>
            <a:endParaRPr lang="en-US" altLang="zh-CN" dirty="0"/>
          </a:p>
          <a:p>
            <a:pPr lvl="1"/>
            <a:r>
              <a:rPr lang="zh-CN" altLang="en-US" dirty="0"/>
              <a:t>交互式变形以叶脉为操纵对象</a:t>
            </a:r>
            <a:endParaRPr lang="en-US" altLang="zh-CN" dirty="0"/>
          </a:p>
          <a:p>
            <a:pPr marL="457200" lvl="1" indent="0">
              <a:buNone/>
            </a:pPr>
            <a:endParaRPr lang="en-US" altLang="zh-CN" dirty="0"/>
          </a:p>
          <a:p>
            <a:r>
              <a:rPr lang="zh-CN" altLang="en-US" dirty="0"/>
              <a:t>策略：</a:t>
            </a:r>
            <a:endParaRPr lang="en-US" altLang="zh-CN" dirty="0"/>
          </a:p>
          <a:p>
            <a:pPr lvl="1"/>
            <a:r>
              <a:rPr lang="zh-CN" altLang="en-US" dirty="0"/>
              <a:t>页面中轴为主脉</a:t>
            </a:r>
            <a:endParaRPr lang="en-US" altLang="zh-CN" dirty="0"/>
          </a:p>
          <a:p>
            <a:pPr lvl="1"/>
            <a:r>
              <a:rPr lang="zh-CN" altLang="en-US" dirty="0"/>
              <a:t>鼠标点击定义侧脉的生长方式</a:t>
            </a:r>
            <a:endParaRPr lang="en-US" altLang="zh-CN" dirty="0"/>
          </a:p>
          <a:p>
            <a:pPr lvl="1"/>
            <a:r>
              <a:rPr lang="zh-CN" altLang="en-US" dirty="0"/>
              <a:t>叶脉建模为</a:t>
            </a:r>
            <a:r>
              <a:rPr lang="en-US" altLang="zh-CN" dirty="0"/>
              <a:t>Bezier</a:t>
            </a:r>
            <a:r>
              <a:rPr lang="zh-CN" altLang="en-US" dirty="0"/>
              <a:t>曲线</a:t>
            </a:r>
            <a:endParaRPr lang="en-US" altLang="zh-CN" dirty="0"/>
          </a:p>
          <a:p>
            <a:pPr lvl="2"/>
            <a:r>
              <a:rPr lang="en-US" altLang="zh-CN" dirty="0"/>
              <a:t>Bezier</a:t>
            </a:r>
            <a:r>
              <a:rPr lang="zh-CN" altLang="en-US" dirty="0"/>
              <a:t>曲线几乎能模拟任何曲线</a:t>
            </a:r>
            <a:endParaRPr lang="en-US" altLang="zh-CN" dirty="0"/>
          </a:p>
          <a:p>
            <a:pPr lvl="2"/>
            <a:r>
              <a:rPr lang="en-US" altLang="zh-CN" dirty="0"/>
              <a:t>Bezier</a:t>
            </a:r>
            <a:r>
              <a:rPr lang="zh-CN" altLang="en-US" dirty="0"/>
              <a:t>曲线的形状可以由有限个控制点来控制</a:t>
            </a:r>
          </a:p>
        </p:txBody>
      </p:sp>
    </p:spTree>
    <p:extLst>
      <p:ext uri="{BB962C8B-B14F-4D97-AF65-F5344CB8AC3E}">
        <p14:creationId xmlns:p14="http://schemas.microsoft.com/office/powerpoint/2010/main" val="1586477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2EE6E0C1-B7E6-403C-BDF7-E385A6DC00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1651" y="854001"/>
            <a:ext cx="3324556" cy="221637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FFB8CB2C-9BB0-4D40-830C-71E680B0D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叶脉建模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50B3F7F-93BF-45C6-B973-6037447816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通过</a:t>
            </a:r>
            <a:r>
              <a:rPr lang="en-US" altLang="zh-CN" dirty="0"/>
              <a:t>4</a:t>
            </a:r>
            <a:r>
              <a:rPr lang="zh-CN" altLang="en-US" dirty="0"/>
              <a:t>个控制点的</a:t>
            </a:r>
            <a:r>
              <a:rPr lang="en-US" altLang="zh-CN" dirty="0"/>
              <a:t>Bezier</a:t>
            </a:r>
            <a:r>
              <a:rPr lang="zh-CN" altLang="en-US" dirty="0"/>
              <a:t>曲线来描述叶脉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r>
              <a:rPr lang="zh-CN" altLang="en-US" dirty="0"/>
              <a:t>建立叶面后，通过鼠标点击来确定叶脉位置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将叶脉附近的顶点与叶脉曲线绑定，并记录对应的</a:t>
            </a:r>
            <a:r>
              <a:rPr lang="en-US" altLang="zh-CN" dirty="0"/>
              <a:t>t</a:t>
            </a:r>
            <a:r>
              <a:rPr lang="zh-CN" altLang="en-US" dirty="0"/>
              <a:t>值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移动控制点，叶脉曲线发生变形，变形传递至顶点坐标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C5574241-4B33-4092-AE9D-435D95E4B7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67475" y="3458029"/>
            <a:ext cx="4412907" cy="181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5318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8357BF-66F7-4C2A-AA9B-8F5F49825E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叶脉建模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005B8EA7-B3B5-48A0-9CF5-AD01AC6E85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8167" y="1984310"/>
            <a:ext cx="3376220" cy="3659752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35C218E9-1B98-4815-9FD3-F223BE87D3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2378" y="1984310"/>
            <a:ext cx="3465524" cy="3756556"/>
          </a:xfrm>
          <a:prstGeom prst="rect">
            <a:avLst/>
          </a:pr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3040CB3E-93E0-4484-9A27-9369990849BF}"/>
              </a:ext>
            </a:extLst>
          </p:cNvPr>
          <p:cNvSpPr txBox="1"/>
          <p:nvPr/>
        </p:nvSpPr>
        <p:spPr>
          <a:xfrm>
            <a:off x="965744" y="5878640"/>
            <a:ext cx="373523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左键点击定义侧脉起点终点</a:t>
            </a: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F916EAB6-E9B9-4654-BD56-F7B5222646F9}"/>
              </a:ext>
            </a:extLst>
          </p:cNvPr>
          <p:cNvSpPr txBox="1"/>
          <p:nvPr/>
        </p:nvSpPr>
        <p:spPr>
          <a:xfrm>
            <a:off x="7341149" y="5878640"/>
            <a:ext cx="373523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右键点击确认，建立主脉（中轴）和侧脉</a:t>
            </a:r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BECFCE56-3C5A-436D-96A5-22A8D871D94B}"/>
              </a:ext>
            </a:extLst>
          </p:cNvPr>
          <p:cNvGrpSpPr/>
          <p:nvPr/>
        </p:nvGrpSpPr>
        <p:grpSpPr>
          <a:xfrm>
            <a:off x="3112009" y="539056"/>
            <a:ext cx="5715938" cy="6195958"/>
            <a:chOff x="2991320" y="456512"/>
            <a:chExt cx="5715938" cy="6195958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3EBC34EA-4FD8-496E-89D9-813A8B5A47E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991320" y="456512"/>
              <a:ext cx="5715938" cy="6195958"/>
            </a:xfrm>
            <a:prstGeom prst="rect">
              <a:avLst/>
            </a:prstGeom>
          </p:spPr>
        </p:pic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8E115A60-8539-4024-B42F-10575BA19D59}"/>
                </a:ext>
              </a:extLst>
            </p:cNvPr>
            <p:cNvSpPr txBox="1"/>
            <p:nvPr/>
          </p:nvSpPr>
          <p:spPr>
            <a:xfrm>
              <a:off x="4289108" y="3008627"/>
              <a:ext cx="13482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chemeClr val="bg2"/>
                  </a:solidFill>
                </a:rPr>
                <a:t>控制点</a:t>
              </a:r>
              <a:r>
                <a:rPr lang="en-US" altLang="zh-CN" dirty="0">
                  <a:solidFill>
                    <a:schemeClr val="bg2"/>
                  </a:solidFill>
                </a:rPr>
                <a:t>1</a:t>
              </a:r>
              <a:endParaRPr lang="zh-CN" altLang="en-US" dirty="0">
                <a:solidFill>
                  <a:schemeClr val="bg2"/>
                </a:solidFill>
              </a:endParaRP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4868DF4D-C939-4EDC-9F67-8B8E25508466}"/>
                </a:ext>
              </a:extLst>
            </p:cNvPr>
            <p:cNvSpPr txBox="1"/>
            <p:nvPr/>
          </p:nvSpPr>
          <p:spPr>
            <a:xfrm>
              <a:off x="6903600" y="3654958"/>
              <a:ext cx="129647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chemeClr val="bg2"/>
                  </a:solidFill>
                </a:rPr>
                <a:t>控制点</a:t>
              </a:r>
              <a:r>
                <a:rPr lang="en-US" altLang="zh-CN" dirty="0">
                  <a:solidFill>
                    <a:schemeClr val="bg2"/>
                  </a:solidFill>
                </a:rPr>
                <a:t>2</a:t>
              </a:r>
              <a:endParaRPr lang="zh-CN" altLang="en-US" dirty="0">
                <a:solidFill>
                  <a:schemeClr val="bg2"/>
                </a:solidFill>
              </a:endParaRP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868F483A-EB14-42E5-93E2-39994E8F5333}"/>
                </a:ext>
              </a:extLst>
            </p:cNvPr>
            <p:cNvSpPr txBox="1"/>
            <p:nvPr/>
          </p:nvSpPr>
          <p:spPr>
            <a:xfrm>
              <a:off x="7061326" y="2908160"/>
              <a:ext cx="11387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chemeClr val="bg2"/>
                  </a:solidFill>
                </a:rPr>
                <a:t>控制点</a:t>
              </a:r>
              <a:r>
                <a:rPr lang="en-US" altLang="zh-CN" dirty="0">
                  <a:solidFill>
                    <a:schemeClr val="bg2"/>
                  </a:solidFill>
                </a:rPr>
                <a:t>3</a:t>
              </a:r>
              <a:endParaRPr lang="zh-CN" altLang="en-US" dirty="0">
                <a:solidFill>
                  <a:schemeClr val="bg2"/>
                </a:solidFill>
              </a:endParaRPr>
            </a:p>
          </p:txBody>
        </p: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8A55E47B-52D0-4BFD-9E5F-43D260A1DF83}"/>
                </a:ext>
              </a:extLst>
            </p:cNvPr>
            <p:cNvSpPr txBox="1"/>
            <p:nvPr/>
          </p:nvSpPr>
          <p:spPr>
            <a:xfrm>
              <a:off x="6365041" y="2081818"/>
              <a:ext cx="131088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chemeClr val="bg2"/>
                  </a:solidFill>
                </a:rPr>
                <a:t>控制点</a:t>
              </a:r>
              <a:r>
                <a:rPr lang="en-US" altLang="zh-CN" dirty="0">
                  <a:solidFill>
                    <a:schemeClr val="bg2"/>
                  </a:solidFill>
                </a:rPr>
                <a:t>4</a:t>
              </a:r>
              <a:endParaRPr lang="zh-CN" altLang="en-US" dirty="0">
                <a:solidFill>
                  <a:schemeClr val="bg2"/>
                </a:solidFill>
              </a:endParaRPr>
            </a:p>
          </p:txBody>
        </p:sp>
        <p:cxnSp>
          <p:nvCxnSpPr>
            <p:cNvPr id="14" name="直接箭头连接符 13">
              <a:extLst>
                <a:ext uri="{FF2B5EF4-FFF2-40B4-BE49-F238E27FC236}">
                  <a16:creationId xmlns:a16="http://schemas.microsoft.com/office/drawing/2014/main" id="{D4342523-FA58-48C3-9DB1-A255F369833D}"/>
                </a:ext>
              </a:extLst>
            </p:cNvPr>
            <p:cNvCxnSpPr>
              <a:cxnSpLocks/>
            </p:cNvCxnSpPr>
            <p:nvPr/>
          </p:nvCxnSpPr>
          <p:spPr>
            <a:xfrm>
              <a:off x="5077028" y="3377959"/>
              <a:ext cx="677820" cy="178973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箭头连接符 15">
              <a:extLst>
                <a:ext uri="{FF2B5EF4-FFF2-40B4-BE49-F238E27FC236}">
                  <a16:creationId xmlns:a16="http://schemas.microsoft.com/office/drawing/2014/main" id="{B5CAF700-0A5D-41ED-9838-9246DDBB9E7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571925" y="3675753"/>
              <a:ext cx="289730" cy="1658939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E1813AE7-AA01-4313-8AE7-26400DE03CF0}"/>
                </a:ext>
              </a:extLst>
            </p:cNvPr>
            <p:cNvSpPr txBox="1"/>
            <p:nvPr/>
          </p:nvSpPr>
          <p:spPr>
            <a:xfrm>
              <a:off x="6861655" y="5334692"/>
              <a:ext cx="129647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solidFill>
                    <a:schemeClr val="bg2"/>
                  </a:solidFill>
                </a:rPr>
                <a:t>蓝线为控制点连线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796390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A1E042-2893-424D-83E8-33A07CE64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叶面变形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A1DEC0D-647A-42AE-B001-D6B5D21EF6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根据观察</a:t>
            </a:r>
            <a:endParaRPr lang="en-US" altLang="zh-CN" dirty="0"/>
          </a:p>
          <a:p>
            <a:pPr lvl="1"/>
            <a:r>
              <a:rPr lang="zh-CN" altLang="en-US" dirty="0"/>
              <a:t>叶片的叶肉组织往往是软的</a:t>
            </a:r>
            <a:endParaRPr lang="en-US" altLang="zh-CN" dirty="0"/>
          </a:p>
          <a:p>
            <a:pPr lvl="1"/>
            <a:r>
              <a:rPr lang="zh-CN" altLang="en-US" dirty="0"/>
              <a:t>植物叶脉主要承担支持和运输作用</a:t>
            </a:r>
            <a:endParaRPr lang="en-US" altLang="zh-CN" dirty="0"/>
          </a:p>
          <a:p>
            <a:pPr lvl="1"/>
            <a:r>
              <a:rPr lang="zh-CN" altLang="en-US" dirty="0"/>
              <a:t>叶脉起到了叶面的骨架作用</a:t>
            </a:r>
            <a:endParaRPr lang="en-US" altLang="zh-CN" dirty="0"/>
          </a:p>
          <a:p>
            <a:pPr lvl="1"/>
            <a:endParaRPr lang="en-US" altLang="zh-CN" dirty="0"/>
          </a:p>
          <a:p>
            <a:r>
              <a:rPr lang="zh-CN" altLang="en-US" dirty="0"/>
              <a:t>策略</a:t>
            </a:r>
            <a:endParaRPr lang="en-US" altLang="zh-CN" dirty="0"/>
          </a:p>
          <a:p>
            <a:pPr lvl="1"/>
            <a:r>
              <a:rPr lang="zh-CN" altLang="en-US" dirty="0"/>
              <a:t>由叶脉变形影响叶脉曲线上的顶点坐标，进而扩散影响至普通顶点</a:t>
            </a:r>
            <a:endParaRPr lang="en-US" altLang="zh-CN" dirty="0"/>
          </a:p>
          <a:p>
            <a:pPr lvl="1"/>
            <a:r>
              <a:rPr lang="zh-CN" altLang="en-US" dirty="0"/>
              <a:t>预设变形模式：主脉微微弯曲，所有侧脉朝同一方向微微弯曲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225970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C61B8C-6E84-4315-A52F-0970ED0175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变形实现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A0DAFFB4-4EEB-415B-BEF4-B8C3007E82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15563" y="1888747"/>
            <a:ext cx="3976752" cy="4310717"/>
          </a:xfrm>
          <a:prstGeom prst="rect">
            <a:avLst/>
          </a:prstGeom>
        </p:spPr>
      </p:pic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C8EBD51C-A448-48B1-812B-B5BDCC7AB50F}"/>
              </a:ext>
            </a:extLst>
          </p:cNvPr>
          <p:cNvCxnSpPr/>
          <p:nvPr/>
        </p:nvCxnSpPr>
        <p:spPr>
          <a:xfrm>
            <a:off x="1280160" y="4404220"/>
            <a:ext cx="2729778" cy="0"/>
          </a:xfrm>
          <a:prstGeom prst="line">
            <a:avLst/>
          </a:prstGeom>
          <a:ln w="762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15D1CB24-F39B-410D-A420-4DDC8C75829A}"/>
              </a:ext>
            </a:extLst>
          </p:cNvPr>
          <p:cNvCxnSpPr>
            <a:cxnSpLocks/>
          </p:cNvCxnSpPr>
          <p:nvPr/>
        </p:nvCxnSpPr>
        <p:spPr>
          <a:xfrm flipV="1">
            <a:off x="3850547" y="2684477"/>
            <a:ext cx="1803633" cy="1543576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F25CEF99-73A0-4F4F-811C-67879D04D930}"/>
              </a:ext>
            </a:extLst>
          </p:cNvPr>
          <p:cNvCxnSpPr/>
          <p:nvPr/>
        </p:nvCxnSpPr>
        <p:spPr>
          <a:xfrm>
            <a:off x="6581037" y="2449585"/>
            <a:ext cx="4148482" cy="0"/>
          </a:xfrm>
          <a:prstGeom prst="line">
            <a:avLst/>
          </a:prstGeom>
          <a:ln w="571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等腰三角形 17">
            <a:extLst>
              <a:ext uri="{FF2B5EF4-FFF2-40B4-BE49-F238E27FC236}">
                <a16:creationId xmlns:a16="http://schemas.microsoft.com/office/drawing/2014/main" id="{CC350B1F-1A92-48F7-901B-00C184770B43}"/>
              </a:ext>
            </a:extLst>
          </p:cNvPr>
          <p:cNvSpPr/>
          <p:nvPr/>
        </p:nvSpPr>
        <p:spPr>
          <a:xfrm>
            <a:off x="6444800" y="2332139"/>
            <a:ext cx="272474" cy="234891"/>
          </a:xfrm>
          <a:prstGeom prst="triangl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等腰三角形 18">
            <a:extLst>
              <a:ext uri="{FF2B5EF4-FFF2-40B4-BE49-F238E27FC236}">
                <a16:creationId xmlns:a16="http://schemas.microsoft.com/office/drawing/2014/main" id="{E5976E31-A51D-4DBE-8BB7-D1853C3CB065}"/>
              </a:ext>
            </a:extLst>
          </p:cNvPr>
          <p:cNvSpPr/>
          <p:nvPr/>
        </p:nvSpPr>
        <p:spPr>
          <a:xfrm>
            <a:off x="8587159" y="2332138"/>
            <a:ext cx="272474" cy="234891"/>
          </a:xfrm>
          <a:prstGeom prst="triangl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等腰三角形 19">
            <a:extLst>
              <a:ext uri="{FF2B5EF4-FFF2-40B4-BE49-F238E27FC236}">
                <a16:creationId xmlns:a16="http://schemas.microsoft.com/office/drawing/2014/main" id="{E14F4530-2685-48FB-99C3-E2FFEEE59444}"/>
              </a:ext>
            </a:extLst>
          </p:cNvPr>
          <p:cNvSpPr/>
          <p:nvPr/>
        </p:nvSpPr>
        <p:spPr>
          <a:xfrm>
            <a:off x="9919240" y="2332138"/>
            <a:ext cx="272474" cy="234891"/>
          </a:xfrm>
          <a:prstGeom prst="triangl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等腰三角形 20">
            <a:extLst>
              <a:ext uri="{FF2B5EF4-FFF2-40B4-BE49-F238E27FC236}">
                <a16:creationId xmlns:a16="http://schemas.microsoft.com/office/drawing/2014/main" id="{FBE56EFA-0292-4B01-B79E-BEB7588452F2}"/>
              </a:ext>
            </a:extLst>
          </p:cNvPr>
          <p:cNvSpPr/>
          <p:nvPr/>
        </p:nvSpPr>
        <p:spPr>
          <a:xfrm>
            <a:off x="10636318" y="2332137"/>
            <a:ext cx="272474" cy="234891"/>
          </a:xfrm>
          <a:prstGeom prst="triangl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F3D0D213-83CC-43BF-A8AA-5294C0F2647F}"/>
              </a:ext>
            </a:extLst>
          </p:cNvPr>
          <p:cNvSpPr txBox="1"/>
          <p:nvPr/>
        </p:nvSpPr>
        <p:spPr>
          <a:xfrm>
            <a:off x="6094476" y="1959974"/>
            <a:ext cx="114090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轮廓点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36269413-3D02-4C7A-808E-B77A034A1346}"/>
              </a:ext>
            </a:extLst>
          </p:cNvPr>
          <p:cNvSpPr txBox="1"/>
          <p:nvPr/>
        </p:nvSpPr>
        <p:spPr>
          <a:xfrm>
            <a:off x="8152944" y="1951412"/>
            <a:ext cx="114090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主脉点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3DACE4EB-E9F4-4DD5-9C44-E7EA69EC6546}"/>
              </a:ext>
            </a:extLst>
          </p:cNvPr>
          <p:cNvSpPr txBox="1"/>
          <p:nvPr/>
        </p:nvSpPr>
        <p:spPr>
          <a:xfrm>
            <a:off x="10241945" y="1945903"/>
            <a:ext cx="114090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轮廓点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6ECEBE83-24E3-40E4-935D-42B262364C30}"/>
              </a:ext>
            </a:extLst>
          </p:cNvPr>
          <p:cNvSpPr txBox="1"/>
          <p:nvPr/>
        </p:nvSpPr>
        <p:spPr>
          <a:xfrm>
            <a:off x="9588616" y="2663130"/>
            <a:ext cx="114090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侧脉点</a:t>
            </a:r>
          </a:p>
        </p:txBody>
      </p:sp>
      <p:cxnSp>
        <p:nvCxnSpPr>
          <p:cNvPr id="28" name="直接箭头连接符 27">
            <a:extLst>
              <a:ext uri="{FF2B5EF4-FFF2-40B4-BE49-F238E27FC236}">
                <a16:creationId xmlns:a16="http://schemas.microsoft.com/office/drawing/2014/main" id="{A92FBDD4-0ED6-48E2-B9D0-8C30B1BF86A5}"/>
              </a:ext>
            </a:extLst>
          </p:cNvPr>
          <p:cNvCxnSpPr>
            <a:cxnSpLocks/>
          </p:cNvCxnSpPr>
          <p:nvPr/>
        </p:nvCxnSpPr>
        <p:spPr>
          <a:xfrm>
            <a:off x="8723395" y="2751587"/>
            <a:ext cx="0" cy="1557306"/>
          </a:xfrm>
          <a:prstGeom prst="straightConnector1">
            <a:avLst/>
          </a:prstGeom>
          <a:ln w="571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CA723D96-4509-40EF-A864-0C619CB405F8}"/>
              </a:ext>
            </a:extLst>
          </p:cNvPr>
          <p:cNvCxnSpPr>
            <a:cxnSpLocks/>
          </p:cNvCxnSpPr>
          <p:nvPr/>
        </p:nvCxnSpPr>
        <p:spPr>
          <a:xfrm flipV="1">
            <a:off x="7046752" y="4798503"/>
            <a:ext cx="1676643" cy="729842"/>
          </a:xfrm>
          <a:prstGeom prst="line">
            <a:avLst/>
          </a:prstGeom>
          <a:ln w="571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D81FC935-815F-447C-8351-823BB0EDA65C}"/>
              </a:ext>
            </a:extLst>
          </p:cNvPr>
          <p:cNvCxnSpPr>
            <a:cxnSpLocks/>
          </p:cNvCxnSpPr>
          <p:nvPr/>
        </p:nvCxnSpPr>
        <p:spPr>
          <a:xfrm flipH="1" flipV="1">
            <a:off x="8723395" y="4798503"/>
            <a:ext cx="1468319" cy="1220850"/>
          </a:xfrm>
          <a:prstGeom prst="line">
            <a:avLst/>
          </a:prstGeom>
          <a:ln w="571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>
            <a:extLst>
              <a:ext uri="{FF2B5EF4-FFF2-40B4-BE49-F238E27FC236}">
                <a16:creationId xmlns:a16="http://schemas.microsoft.com/office/drawing/2014/main" id="{7B3BA5FB-CE8A-4942-A3AE-8452A7EEC3F1}"/>
              </a:ext>
            </a:extLst>
          </p:cNvPr>
          <p:cNvCxnSpPr>
            <a:cxnSpLocks/>
          </p:cNvCxnSpPr>
          <p:nvPr/>
        </p:nvCxnSpPr>
        <p:spPr>
          <a:xfrm flipV="1">
            <a:off x="10187384" y="4608264"/>
            <a:ext cx="746488" cy="1411089"/>
          </a:xfrm>
          <a:prstGeom prst="line">
            <a:avLst/>
          </a:prstGeom>
          <a:ln w="57150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等腰三角形 42">
            <a:extLst>
              <a:ext uri="{FF2B5EF4-FFF2-40B4-BE49-F238E27FC236}">
                <a16:creationId xmlns:a16="http://schemas.microsoft.com/office/drawing/2014/main" id="{415A008F-BF5E-4450-B64D-CBAA11048038}"/>
              </a:ext>
            </a:extLst>
          </p:cNvPr>
          <p:cNvSpPr/>
          <p:nvPr/>
        </p:nvSpPr>
        <p:spPr>
          <a:xfrm>
            <a:off x="6896678" y="5352875"/>
            <a:ext cx="272474" cy="234891"/>
          </a:xfrm>
          <a:prstGeom prst="triangl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6FD4B87C-8612-4A88-8A30-39009A3F1C03}"/>
              </a:ext>
            </a:extLst>
          </p:cNvPr>
          <p:cNvSpPr txBox="1"/>
          <p:nvPr/>
        </p:nvSpPr>
        <p:spPr>
          <a:xfrm>
            <a:off x="6561721" y="4996192"/>
            <a:ext cx="114090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轮廓点</a:t>
            </a:r>
          </a:p>
        </p:txBody>
      </p:sp>
      <p:sp>
        <p:nvSpPr>
          <p:cNvPr id="45" name="等腰三角形 44">
            <a:extLst>
              <a:ext uri="{FF2B5EF4-FFF2-40B4-BE49-F238E27FC236}">
                <a16:creationId xmlns:a16="http://schemas.microsoft.com/office/drawing/2014/main" id="{497003B2-CA5E-477C-96D9-04B85ECC076A}"/>
              </a:ext>
            </a:extLst>
          </p:cNvPr>
          <p:cNvSpPr/>
          <p:nvPr/>
        </p:nvSpPr>
        <p:spPr>
          <a:xfrm>
            <a:off x="8567337" y="4659113"/>
            <a:ext cx="272474" cy="234891"/>
          </a:xfrm>
          <a:prstGeom prst="triangl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236EB2B6-C940-4A06-8B8A-C65E92D94243}"/>
              </a:ext>
            </a:extLst>
          </p:cNvPr>
          <p:cNvSpPr txBox="1"/>
          <p:nvPr/>
        </p:nvSpPr>
        <p:spPr>
          <a:xfrm>
            <a:off x="8067523" y="5046386"/>
            <a:ext cx="114090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主脉点</a:t>
            </a:r>
          </a:p>
        </p:txBody>
      </p:sp>
      <p:sp>
        <p:nvSpPr>
          <p:cNvPr id="47" name="等腰三角形 46">
            <a:extLst>
              <a:ext uri="{FF2B5EF4-FFF2-40B4-BE49-F238E27FC236}">
                <a16:creationId xmlns:a16="http://schemas.microsoft.com/office/drawing/2014/main" id="{88226D22-BFF4-4CC5-A712-9B3C44943D70}"/>
              </a:ext>
            </a:extLst>
          </p:cNvPr>
          <p:cNvSpPr/>
          <p:nvPr/>
        </p:nvSpPr>
        <p:spPr>
          <a:xfrm>
            <a:off x="10062034" y="5868472"/>
            <a:ext cx="272474" cy="234891"/>
          </a:xfrm>
          <a:prstGeom prst="triangl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4A788CA1-FC1C-43AD-989F-D136945F591F}"/>
              </a:ext>
            </a:extLst>
          </p:cNvPr>
          <p:cNvSpPr txBox="1"/>
          <p:nvPr/>
        </p:nvSpPr>
        <p:spPr>
          <a:xfrm>
            <a:off x="9731410" y="6199464"/>
            <a:ext cx="114090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侧脉点</a:t>
            </a:r>
          </a:p>
        </p:txBody>
      </p:sp>
      <p:sp>
        <p:nvSpPr>
          <p:cNvPr id="49" name="等腰三角形 48">
            <a:extLst>
              <a:ext uri="{FF2B5EF4-FFF2-40B4-BE49-F238E27FC236}">
                <a16:creationId xmlns:a16="http://schemas.microsoft.com/office/drawing/2014/main" id="{CF73D2AC-8D87-4DAA-A419-593A5CA4951C}"/>
              </a:ext>
            </a:extLst>
          </p:cNvPr>
          <p:cNvSpPr/>
          <p:nvPr/>
        </p:nvSpPr>
        <p:spPr>
          <a:xfrm>
            <a:off x="10772555" y="4445651"/>
            <a:ext cx="272474" cy="234891"/>
          </a:xfrm>
          <a:prstGeom prst="triangl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EA158946-98B8-4184-8717-05075FA04287}"/>
              </a:ext>
            </a:extLst>
          </p:cNvPr>
          <p:cNvSpPr txBox="1"/>
          <p:nvPr/>
        </p:nvSpPr>
        <p:spPr>
          <a:xfrm>
            <a:off x="10378182" y="4059417"/>
            <a:ext cx="114090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轮廓点</a:t>
            </a:r>
          </a:p>
        </p:txBody>
      </p:sp>
      <p:sp>
        <p:nvSpPr>
          <p:cNvPr id="52" name="文本框 51">
            <a:extLst>
              <a:ext uri="{FF2B5EF4-FFF2-40B4-BE49-F238E27FC236}">
                <a16:creationId xmlns:a16="http://schemas.microsoft.com/office/drawing/2014/main" id="{BC68CD4B-8C0B-42CF-BF7F-12F50ABCBE05}"/>
              </a:ext>
            </a:extLst>
          </p:cNvPr>
          <p:cNvSpPr txBox="1"/>
          <p:nvPr/>
        </p:nvSpPr>
        <p:spPr>
          <a:xfrm>
            <a:off x="6409059" y="3227613"/>
            <a:ext cx="229451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叶脉变形带动特殊点变形，其余点线性插值</a:t>
            </a:r>
          </a:p>
        </p:txBody>
      </p:sp>
      <p:sp>
        <p:nvSpPr>
          <p:cNvPr id="53" name="文本框 52">
            <a:extLst>
              <a:ext uri="{FF2B5EF4-FFF2-40B4-BE49-F238E27FC236}">
                <a16:creationId xmlns:a16="http://schemas.microsoft.com/office/drawing/2014/main" id="{BAFF0EFB-CF9D-4A6A-95E4-7E93141858FF}"/>
              </a:ext>
            </a:extLst>
          </p:cNvPr>
          <p:cNvSpPr txBox="1"/>
          <p:nvPr/>
        </p:nvSpPr>
        <p:spPr>
          <a:xfrm>
            <a:off x="1547768" y="6259755"/>
            <a:ext cx="320459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一行顶点为一组</a:t>
            </a:r>
          </a:p>
        </p:txBody>
      </p:sp>
      <p:cxnSp>
        <p:nvCxnSpPr>
          <p:cNvPr id="55" name="直接箭头连接符 54">
            <a:extLst>
              <a:ext uri="{FF2B5EF4-FFF2-40B4-BE49-F238E27FC236}">
                <a16:creationId xmlns:a16="http://schemas.microsoft.com/office/drawing/2014/main" id="{A04B6725-FB4A-4597-8188-BC212B0C8830}"/>
              </a:ext>
            </a:extLst>
          </p:cNvPr>
          <p:cNvCxnSpPr>
            <a:cxnSpLocks/>
          </p:cNvCxnSpPr>
          <p:nvPr/>
        </p:nvCxnSpPr>
        <p:spPr>
          <a:xfrm>
            <a:off x="3698192" y="4226830"/>
            <a:ext cx="2351131" cy="819556"/>
          </a:xfrm>
          <a:prstGeom prst="straightConnector1">
            <a:avLst/>
          </a:prstGeom>
          <a:ln w="57150">
            <a:solidFill>
              <a:srgbClr val="00B0F0"/>
            </a:solidFill>
            <a:prstDash val="lg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箭头连接符 56">
            <a:extLst>
              <a:ext uri="{FF2B5EF4-FFF2-40B4-BE49-F238E27FC236}">
                <a16:creationId xmlns:a16="http://schemas.microsoft.com/office/drawing/2014/main" id="{FC69CD0F-5812-44B3-B16C-EDB61CDCD4B3}"/>
              </a:ext>
            </a:extLst>
          </p:cNvPr>
          <p:cNvCxnSpPr>
            <a:cxnSpLocks/>
          </p:cNvCxnSpPr>
          <p:nvPr/>
        </p:nvCxnSpPr>
        <p:spPr>
          <a:xfrm>
            <a:off x="2738706" y="5783859"/>
            <a:ext cx="3335949" cy="155547"/>
          </a:xfrm>
          <a:prstGeom prst="straightConnector1">
            <a:avLst/>
          </a:prstGeom>
          <a:ln w="57150">
            <a:solidFill>
              <a:srgbClr val="00B0F0"/>
            </a:solidFill>
            <a:prstDash val="lg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右大括号 59">
            <a:extLst>
              <a:ext uri="{FF2B5EF4-FFF2-40B4-BE49-F238E27FC236}">
                <a16:creationId xmlns:a16="http://schemas.microsoft.com/office/drawing/2014/main" id="{3C4313CE-2BDE-4420-92CD-61FAC8AC0CC4}"/>
              </a:ext>
            </a:extLst>
          </p:cNvPr>
          <p:cNvSpPr/>
          <p:nvPr/>
        </p:nvSpPr>
        <p:spPr>
          <a:xfrm>
            <a:off x="6094476" y="4980710"/>
            <a:ext cx="371958" cy="1122653"/>
          </a:xfrm>
          <a:prstGeom prst="rightBrace">
            <a:avLst>
              <a:gd name="adj1" fmla="val 81694"/>
              <a:gd name="adj2" fmla="val 50000"/>
            </a:avLst>
          </a:prstGeom>
          <a:ln w="381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A947F445-BC40-431C-81FA-AD2BB5703089}"/>
              </a:ext>
            </a:extLst>
          </p:cNvPr>
          <p:cNvSpPr txBox="1"/>
          <p:nvPr/>
        </p:nvSpPr>
        <p:spPr>
          <a:xfrm>
            <a:off x="4936630" y="5308357"/>
            <a:ext cx="1354729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插值计算</a:t>
            </a:r>
          </a:p>
        </p:txBody>
      </p:sp>
    </p:spTree>
    <p:extLst>
      <p:ext uri="{BB962C8B-B14F-4D97-AF65-F5344CB8AC3E}">
        <p14:creationId xmlns:p14="http://schemas.microsoft.com/office/powerpoint/2010/main" val="3427151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5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9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  <p:bldP spid="21" grpId="0" animBg="1"/>
      <p:bldP spid="22" grpId="0"/>
      <p:bldP spid="23" grpId="0"/>
      <p:bldP spid="24" grpId="0"/>
      <p:bldP spid="25" grpId="0"/>
      <p:bldP spid="43" grpId="0" animBg="1"/>
      <p:bldP spid="44" grpId="0"/>
      <p:bldP spid="45" grpId="0" animBg="1"/>
      <p:bldP spid="46" grpId="0"/>
      <p:bldP spid="47" grpId="0" animBg="1"/>
      <p:bldP spid="48" grpId="0"/>
      <p:bldP spid="49" grpId="0" animBg="1"/>
      <p:bldP spid="50" grpId="0"/>
      <p:bldP spid="52" grpId="0"/>
      <p:bldP spid="60" grpId="0" animBg="1"/>
      <p:bldP spid="6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572E2A-3708-4D92-B122-106D36627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不足与反思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7D74669-EBFA-40D2-B5B8-7FF6164BAFA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53686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AC502F-A399-4B96-A2C6-47E84F284D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不足与反思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7E4FEC6-7066-4349-AFCA-736B16E704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ea"/>
              <a:buAutoNum type="circleNumDbPlain"/>
            </a:pPr>
            <a:r>
              <a:rPr lang="zh-CN" altLang="en-US" dirty="0"/>
              <a:t>所生成的叶面都是轴对称图形</a:t>
            </a:r>
            <a:endParaRPr lang="en-US" altLang="zh-CN" dirty="0"/>
          </a:p>
          <a:p>
            <a:pPr lvl="1"/>
            <a:r>
              <a:rPr lang="zh-CN" altLang="en-US" dirty="0"/>
              <a:t>只提取了图片轮廓的宽度，也为了方便建立主脉</a:t>
            </a:r>
            <a:endParaRPr lang="en-US" altLang="zh-CN" dirty="0"/>
          </a:p>
          <a:p>
            <a:pPr lvl="1"/>
            <a:r>
              <a:rPr lang="zh-CN" altLang="en-US" dirty="0"/>
              <a:t>可以改进轮廓扫描算法</a:t>
            </a:r>
            <a:endParaRPr lang="en-US" altLang="zh-CN" dirty="0"/>
          </a:p>
          <a:p>
            <a:pPr lvl="1"/>
            <a:endParaRPr lang="en-US" altLang="zh-CN" dirty="0"/>
          </a:p>
          <a:p>
            <a:pPr marL="457200" indent="-457200">
              <a:buFont typeface="+mj-ea"/>
              <a:buAutoNum type="circleNumDbPlain"/>
            </a:pPr>
            <a:r>
              <a:rPr lang="zh-CN" altLang="en-US" dirty="0"/>
              <a:t>没有加入光照模型</a:t>
            </a:r>
            <a:endParaRPr lang="en-US" altLang="zh-CN" dirty="0"/>
          </a:p>
          <a:p>
            <a:pPr lvl="1"/>
            <a:r>
              <a:rPr lang="zh-CN" altLang="en-US" dirty="0"/>
              <a:t>由于水平和时间的限制，中途放弃</a:t>
            </a:r>
            <a:endParaRPr lang="en-US" altLang="zh-CN" dirty="0"/>
          </a:p>
          <a:p>
            <a:pPr lvl="1"/>
            <a:r>
              <a:rPr lang="zh-CN" altLang="en-US" dirty="0"/>
              <a:t>后续可以添加光照系统</a:t>
            </a:r>
            <a:endParaRPr lang="en-US" altLang="zh-CN" dirty="0"/>
          </a:p>
          <a:p>
            <a:pPr lvl="1"/>
            <a:endParaRPr lang="en-US" altLang="zh-CN" dirty="0"/>
          </a:p>
          <a:p>
            <a:pPr marL="457200" indent="-457200">
              <a:buFont typeface="+mj-ea"/>
              <a:buAutoNum type="circleNumDbPlain"/>
            </a:pPr>
            <a:r>
              <a:rPr lang="zh-CN" altLang="en-US" dirty="0"/>
              <a:t>未能导出</a:t>
            </a:r>
            <a:r>
              <a:rPr lang="en-US" altLang="zh-CN" dirty="0"/>
              <a:t>.</a:t>
            </a:r>
            <a:r>
              <a:rPr lang="en-US" altLang="zh-CN" dirty="0" err="1"/>
              <a:t>obj</a:t>
            </a:r>
            <a:r>
              <a:rPr lang="zh-CN" altLang="en-US" dirty="0"/>
              <a:t>模型文件，不算完全的模型</a:t>
            </a:r>
            <a:endParaRPr lang="en-US" altLang="zh-CN" dirty="0"/>
          </a:p>
          <a:p>
            <a:pPr lvl="1"/>
            <a:r>
              <a:rPr lang="zh-CN" altLang="en-US" dirty="0"/>
              <a:t>所需的数据应当已经准备充足，但受限于时间</a:t>
            </a:r>
          </a:p>
        </p:txBody>
      </p:sp>
    </p:spTree>
    <p:extLst>
      <p:ext uri="{BB962C8B-B14F-4D97-AF65-F5344CB8AC3E}">
        <p14:creationId xmlns:p14="http://schemas.microsoft.com/office/powerpoint/2010/main" val="252331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96CDE0-DE08-4B5C-85BC-15172291A25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Thanks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7765340-A966-4DDF-9075-96F32132845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8019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BD8FE8-7947-4769-9EF4-C129357C3E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Contents 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C12AAE7-C083-41C9-B110-9C1D600115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ea"/>
              <a:buAutoNum type="ea1JpnChsDbPeriod"/>
            </a:pPr>
            <a:r>
              <a:rPr lang="zh-CN" altLang="en-US" dirty="0"/>
              <a:t>项目内容</a:t>
            </a:r>
            <a:endParaRPr lang="en-US" altLang="zh-CN" dirty="0"/>
          </a:p>
          <a:p>
            <a:pPr marL="514350" indent="-514350">
              <a:buFont typeface="+mj-ea"/>
              <a:buAutoNum type="ea1JpnChsDbPeriod"/>
            </a:pPr>
            <a:endParaRPr lang="en-US" altLang="zh-CN" dirty="0"/>
          </a:p>
          <a:p>
            <a:pPr marL="514350" indent="-514350">
              <a:buFont typeface="+mj-ea"/>
              <a:buAutoNum type="ea1JpnChsDbPeriod"/>
            </a:pPr>
            <a:r>
              <a:rPr lang="zh-CN" altLang="en-US" dirty="0"/>
              <a:t>实现思路</a:t>
            </a:r>
            <a:endParaRPr lang="en-US" altLang="zh-CN" dirty="0"/>
          </a:p>
          <a:p>
            <a:pPr marL="514350" indent="-514350">
              <a:buFont typeface="+mj-ea"/>
              <a:buAutoNum type="ea1JpnChsDbPeriod"/>
            </a:pPr>
            <a:endParaRPr lang="en-US" altLang="zh-CN" dirty="0"/>
          </a:p>
          <a:p>
            <a:pPr marL="514350" indent="-514350">
              <a:buFont typeface="+mj-ea"/>
              <a:buAutoNum type="ea1JpnChsDbPeriod"/>
            </a:pPr>
            <a:r>
              <a:rPr lang="zh-CN" altLang="en-US" dirty="0"/>
              <a:t>不足与反思</a:t>
            </a:r>
            <a:endParaRPr lang="en-US" altLang="zh-CN" dirty="0"/>
          </a:p>
          <a:p>
            <a:pPr marL="514350" indent="-514350">
              <a:buFont typeface="+mj-ea"/>
              <a:buAutoNum type="ea1JpnChsDbPeriod"/>
            </a:pPr>
            <a:endParaRPr lang="en-US" altLang="zh-CN" dirty="0"/>
          </a:p>
          <a:p>
            <a:pPr marL="514350" indent="-514350">
              <a:buFont typeface="+mj-ea"/>
              <a:buAutoNum type="ea1JpnChsDbPeriod"/>
            </a:pPr>
            <a:r>
              <a:rPr lang="zh-CN" altLang="en-US" dirty="0"/>
              <a:t>总结</a:t>
            </a:r>
            <a:endParaRPr lang="en-US" altLang="zh-CN" dirty="0"/>
          </a:p>
          <a:p>
            <a:pPr marL="514350" indent="-514350">
              <a:buFont typeface="+mj-ea"/>
              <a:buAutoNum type="ea1JpnChsDbPeriod"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89094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AED007-F5B8-4C58-A9BE-B70851D293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项目内容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0F881BE-1F6C-440B-9E5C-695EF48977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读图</a:t>
            </a: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建模</a:t>
            </a: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变形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4211243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0BCBD40-0F90-4C45-86EC-965B16A1E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项目内容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92A2C14-F061-4A30-9FEA-CF4D0DF1CA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ea"/>
              <a:buAutoNum type="circleNumDbPlain"/>
            </a:pPr>
            <a:r>
              <a:rPr lang="zh-CN" altLang="en-US" dirty="0"/>
              <a:t>根据一张清晰的叶片照片建立叶片模型</a:t>
            </a:r>
            <a:endParaRPr lang="en-US" altLang="zh-CN" dirty="0"/>
          </a:p>
          <a:p>
            <a:pPr marL="457200" indent="-457200">
              <a:buFont typeface="+mj-ea"/>
              <a:buAutoNum type="circleNumDbPlain"/>
            </a:pPr>
            <a:r>
              <a:rPr lang="zh-CN" altLang="en-US" dirty="0"/>
              <a:t>建立叶片的叶脉模型</a:t>
            </a:r>
            <a:endParaRPr lang="en-US" altLang="zh-CN" dirty="0"/>
          </a:p>
          <a:p>
            <a:pPr marL="457200" indent="-457200">
              <a:buFont typeface="+mj-ea"/>
              <a:buAutoNum type="circleNumDbPlain"/>
            </a:pPr>
            <a:r>
              <a:rPr lang="zh-CN" altLang="en-US" dirty="0"/>
              <a:t>通过交互式控制叶脉变形，达到使叶片模型变形的效果</a:t>
            </a:r>
          </a:p>
        </p:txBody>
      </p:sp>
    </p:spTree>
    <p:extLst>
      <p:ext uri="{BB962C8B-B14F-4D97-AF65-F5344CB8AC3E}">
        <p14:creationId xmlns:p14="http://schemas.microsoft.com/office/powerpoint/2010/main" val="4210722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C66D9DD7-3A9E-4742-A04F-E2EB10F1F7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3555" y="85725"/>
            <a:ext cx="3810000" cy="6772275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4154EAC9-96B8-4B2E-9348-ABC4087469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效果展示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AC6A5580-191F-48FE-A38E-6877A440C48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639" y="2344109"/>
            <a:ext cx="2992072" cy="370854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74AD5760-1722-4420-9745-6A8932FA43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0543" y="2339845"/>
            <a:ext cx="3217180" cy="3712812"/>
          </a:xfrm>
          <a:prstGeom prst="rect">
            <a:avLst/>
          </a:prstGeom>
        </p:spPr>
      </p:pic>
      <p:sp>
        <p:nvSpPr>
          <p:cNvPr id="10" name="箭头: 右 9">
            <a:extLst>
              <a:ext uri="{FF2B5EF4-FFF2-40B4-BE49-F238E27FC236}">
                <a16:creationId xmlns:a16="http://schemas.microsoft.com/office/drawing/2014/main" id="{D2151B9B-C7B1-4755-836D-E61ECD75C6C1}"/>
              </a:ext>
            </a:extLst>
          </p:cNvPr>
          <p:cNvSpPr/>
          <p:nvPr/>
        </p:nvSpPr>
        <p:spPr>
          <a:xfrm>
            <a:off x="3882431" y="4108336"/>
            <a:ext cx="310392" cy="23489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箭头: 右 10">
            <a:extLst>
              <a:ext uri="{FF2B5EF4-FFF2-40B4-BE49-F238E27FC236}">
                <a16:creationId xmlns:a16="http://schemas.microsoft.com/office/drawing/2014/main" id="{24A1AA9C-9B9C-45E9-857E-7A9A45402E86}"/>
              </a:ext>
            </a:extLst>
          </p:cNvPr>
          <p:cNvSpPr/>
          <p:nvPr/>
        </p:nvSpPr>
        <p:spPr>
          <a:xfrm>
            <a:off x="7725443" y="4108336"/>
            <a:ext cx="310392" cy="23489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89724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25C0D01-9AF9-424B-A151-85DD654845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效果展示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3E997241-9523-4DE8-A030-B49027442D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9544" y="2801923"/>
            <a:ext cx="3109188" cy="3450541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3AA435C7-CECD-44A3-AEEF-51C1EF32E4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7244" y="2777873"/>
            <a:ext cx="3294080" cy="365573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C6EDC8CD-2D9C-4D85-90F5-D3C7951018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759836" y="2777873"/>
            <a:ext cx="3152530" cy="3498640"/>
          </a:xfrm>
          <a:prstGeom prst="rect">
            <a:avLst/>
          </a:prstGeom>
        </p:spPr>
      </p:pic>
      <p:sp>
        <p:nvSpPr>
          <p:cNvPr id="8" name="箭头: 右 7">
            <a:extLst>
              <a:ext uri="{FF2B5EF4-FFF2-40B4-BE49-F238E27FC236}">
                <a16:creationId xmlns:a16="http://schemas.microsoft.com/office/drawing/2014/main" id="{815F1BCC-D81D-43D2-900E-779489E413CB}"/>
              </a:ext>
            </a:extLst>
          </p:cNvPr>
          <p:cNvSpPr/>
          <p:nvPr/>
        </p:nvSpPr>
        <p:spPr>
          <a:xfrm>
            <a:off x="3776318" y="4433763"/>
            <a:ext cx="503339" cy="3439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箭头: 右 8">
            <a:extLst>
              <a:ext uri="{FF2B5EF4-FFF2-40B4-BE49-F238E27FC236}">
                <a16:creationId xmlns:a16="http://schemas.microsoft.com/office/drawing/2014/main" id="{54B99575-DB81-4CB1-8172-566F98B6C7D3}"/>
              </a:ext>
            </a:extLst>
          </p:cNvPr>
          <p:cNvSpPr/>
          <p:nvPr/>
        </p:nvSpPr>
        <p:spPr>
          <a:xfrm>
            <a:off x="8028910" y="4433763"/>
            <a:ext cx="503339" cy="34394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9661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1B6939-7341-4D38-8083-5C94D1F749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效果展示</a:t>
            </a:r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2AC209F6-BE69-45ED-B9C4-C33F8427D8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057" y="2910980"/>
            <a:ext cx="2494266" cy="2898092"/>
          </a:xfrm>
        </p:spPr>
      </p:pic>
      <p:sp>
        <p:nvSpPr>
          <p:cNvPr id="4" name="标题 1">
            <a:extLst>
              <a:ext uri="{FF2B5EF4-FFF2-40B4-BE49-F238E27FC236}">
                <a16:creationId xmlns:a16="http://schemas.microsoft.com/office/drawing/2014/main" id="{D299EB4B-9274-4386-87C4-947FC017DB91}"/>
              </a:ext>
            </a:extLst>
          </p:cNvPr>
          <p:cNvSpPr txBox="1">
            <a:spLocks/>
          </p:cNvSpPr>
          <p:nvPr/>
        </p:nvSpPr>
        <p:spPr bwMode="black">
          <a:xfrm>
            <a:off x="1280160" y="466342"/>
            <a:ext cx="9628632" cy="1362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5000"/>
              </a:lnSpc>
              <a:spcBef>
                <a:spcPct val="0"/>
              </a:spcBef>
              <a:buNone/>
              <a:defRPr sz="3000" kern="1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BA3F0AE-1BDA-4550-AAC2-81549FC8DE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6323" y="2650921"/>
            <a:ext cx="3027092" cy="3418210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3AF3437F-E617-41AA-95DE-CB3AD9E7C8F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64" r="16836"/>
          <a:stretch/>
        </p:blipFill>
        <p:spPr>
          <a:xfrm>
            <a:off x="6920616" y="2533476"/>
            <a:ext cx="2266656" cy="36531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1FD034EF-DEB2-4124-B5C1-663D39467C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87272" y="2759481"/>
            <a:ext cx="2911122" cy="3201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3164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143D30-7941-41D4-88E9-C86F4698E5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实现思路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670B1F2-DA8C-4D03-81B1-DC519D5F67F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叶面建模</a:t>
            </a: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叶脉建模</a:t>
            </a:r>
            <a:endParaRPr lang="en-US" altLang="zh-CN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dirty="0"/>
              <a:t>变形实现</a:t>
            </a:r>
          </a:p>
        </p:txBody>
      </p:sp>
    </p:spTree>
    <p:extLst>
      <p:ext uri="{BB962C8B-B14F-4D97-AF65-F5344CB8AC3E}">
        <p14:creationId xmlns:p14="http://schemas.microsoft.com/office/powerpoint/2010/main" val="1786297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1EDD4C-CD0F-4939-9CBB-F2966E44C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叶面建模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5A350F7-AE67-44B2-B9B9-D6C15A070C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要求：</a:t>
            </a:r>
            <a:endParaRPr lang="en-US" altLang="zh-CN" dirty="0"/>
          </a:p>
          <a:p>
            <a:pPr lvl="1"/>
            <a:r>
              <a:rPr lang="zh-CN" altLang="en-US" dirty="0"/>
              <a:t>能够构建出叶面的几何形状</a:t>
            </a:r>
            <a:endParaRPr lang="en-US" altLang="zh-CN" dirty="0"/>
          </a:p>
          <a:p>
            <a:pPr lvl="1"/>
            <a:r>
              <a:rPr lang="zh-CN" altLang="en-US" dirty="0"/>
              <a:t>能够方便操纵变形</a:t>
            </a:r>
            <a:endParaRPr lang="en-US" altLang="zh-CN" dirty="0"/>
          </a:p>
          <a:p>
            <a:pPr lvl="1"/>
            <a:endParaRPr lang="en-US" altLang="zh-CN" dirty="0"/>
          </a:p>
          <a:p>
            <a:pPr lvl="1"/>
            <a:endParaRPr lang="en-US" altLang="zh-CN" dirty="0"/>
          </a:p>
          <a:p>
            <a:r>
              <a:rPr lang="zh-CN" altLang="en-US" dirty="0"/>
              <a:t>策略：</a:t>
            </a:r>
            <a:endParaRPr lang="en-US" altLang="zh-CN" dirty="0"/>
          </a:p>
          <a:p>
            <a:pPr lvl="1"/>
            <a:r>
              <a:rPr lang="zh-CN" altLang="en-US" dirty="0"/>
              <a:t>三角形网格</a:t>
            </a:r>
            <a:endParaRPr lang="en-US" altLang="zh-CN" dirty="0"/>
          </a:p>
          <a:p>
            <a:pPr lvl="1"/>
            <a:r>
              <a:rPr lang="zh-CN" altLang="en-US" dirty="0"/>
              <a:t>记录所有的顶点，记录每个三角形包含的顶点的索引</a:t>
            </a:r>
            <a:endParaRPr lang="en-US" altLang="zh-CN" dirty="0"/>
          </a:p>
          <a:p>
            <a:pPr lvl="1"/>
            <a:r>
              <a:rPr lang="zh-CN" altLang="en-US" dirty="0"/>
              <a:t>改变顶点坐标，就能改变叶面</a:t>
            </a:r>
          </a:p>
        </p:txBody>
      </p:sp>
    </p:spTree>
    <p:extLst>
      <p:ext uri="{BB962C8B-B14F-4D97-AF65-F5344CB8AC3E}">
        <p14:creationId xmlns:p14="http://schemas.microsoft.com/office/powerpoint/2010/main" val="1217761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教育主题 16x9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0525272_TF03462902_TF03462902" id="{46F2906C-D853-4779-85F3-12B3B02B6539}" vid="{92F8FFB8-36DF-4C86-955E-EC75BF255757}"/>
    </a:ext>
  </a:extLst>
</a:theme>
</file>

<file path=ppt/theme/theme2.xml><?xml version="1.0" encoding="utf-8"?>
<a:theme xmlns:a="http://schemas.openxmlformats.org/drawingml/2006/main" name="Office 主题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Education">
      <a:dk1>
        <a:srgbClr val="3C4743"/>
      </a:dk1>
      <a:lt1>
        <a:srgbClr val="E5E6DA"/>
      </a:lt1>
      <a:dk2>
        <a:srgbClr val="000000"/>
      </a:dk2>
      <a:lt2>
        <a:srgbClr val="FFFFFF"/>
      </a:lt2>
      <a:accent1>
        <a:srgbClr val="DDC237"/>
      </a:accent1>
      <a:accent2>
        <a:srgbClr val="94A43E"/>
      </a:accent2>
      <a:accent3>
        <a:srgbClr val="6488A3"/>
      </a:accent3>
      <a:accent4>
        <a:srgbClr val="926E8F"/>
      </a:accent4>
      <a:accent5>
        <a:srgbClr val="96A1AA"/>
      </a:accent5>
      <a:accent6>
        <a:srgbClr val="A99E8A"/>
      </a:accent6>
      <a:hlink>
        <a:srgbClr val="6488A3"/>
      </a:hlink>
      <a:folHlink>
        <a:srgbClr val="926E8F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教育主题演示文稿，黑板插图设计（宽屏）</Template>
  <TotalTime>136</TotalTime>
  <Words>456</Words>
  <Application>Microsoft Office PowerPoint</Application>
  <PresentationFormat>宽屏</PresentationFormat>
  <Paragraphs>106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4" baseType="lpstr">
      <vt:lpstr>宋体</vt:lpstr>
      <vt:lpstr>微软雅黑</vt:lpstr>
      <vt:lpstr>Arial</vt:lpstr>
      <vt:lpstr>Calibri</vt:lpstr>
      <vt:lpstr>Wingdings</vt:lpstr>
      <vt:lpstr>教育主题 16x9</vt:lpstr>
      <vt:lpstr>从叶片照片到模型  </vt:lpstr>
      <vt:lpstr>Contents </vt:lpstr>
      <vt:lpstr>项目内容</vt:lpstr>
      <vt:lpstr>项目内容</vt:lpstr>
      <vt:lpstr>效果展示</vt:lpstr>
      <vt:lpstr>效果展示</vt:lpstr>
      <vt:lpstr>效果展示</vt:lpstr>
      <vt:lpstr>实现思路</vt:lpstr>
      <vt:lpstr>叶面建模</vt:lpstr>
      <vt:lpstr>叶面建模</vt:lpstr>
      <vt:lpstr>叶脉建模</vt:lpstr>
      <vt:lpstr>叶脉建模</vt:lpstr>
      <vt:lpstr>叶脉建模</vt:lpstr>
      <vt:lpstr>叶面变形</vt:lpstr>
      <vt:lpstr>变形实现</vt:lpstr>
      <vt:lpstr>不足与反思</vt:lpstr>
      <vt:lpstr>不足与反思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从照片到模型 ——叶片建模</dc:title>
  <dc:creator>Guanyu Li</dc:creator>
  <cp:lastModifiedBy>Guanyu Li</cp:lastModifiedBy>
  <cp:revision>17</cp:revision>
  <dcterms:created xsi:type="dcterms:W3CDTF">2018-01-14T11:53:01Z</dcterms:created>
  <dcterms:modified xsi:type="dcterms:W3CDTF">2018-01-16T15:18:09Z</dcterms:modified>
</cp:coreProperties>
</file>

<file path=docProps/thumbnail.jpeg>
</file>